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3.xml" ContentType="application/vnd.openxmlformats-officedocument.presentationml.notesSlide+xml"/>
  <Override PartName="/ppt/tags/tag2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29.jpg" ContentType="image/gif"/>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7" r:id="rId1"/>
  </p:sldMasterIdLst>
  <p:notesMasterIdLst>
    <p:notesMasterId r:id="rId21"/>
  </p:notesMasterIdLst>
  <p:handoutMasterIdLst>
    <p:handoutMasterId r:id="rId22"/>
  </p:handoutMasterIdLst>
  <p:sldIdLst>
    <p:sldId id="3171" r:id="rId2"/>
    <p:sldId id="3197" r:id="rId3"/>
    <p:sldId id="3173" r:id="rId4"/>
    <p:sldId id="3198" r:id="rId5"/>
    <p:sldId id="3180" r:id="rId6"/>
    <p:sldId id="3181" r:id="rId7"/>
    <p:sldId id="3183" r:id="rId8"/>
    <p:sldId id="3202" r:id="rId9"/>
    <p:sldId id="3204" r:id="rId10"/>
    <p:sldId id="3201" r:id="rId11"/>
    <p:sldId id="3205" r:id="rId12"/>
    <p:sldId id="3206" r:id="rId13"/>
    <p:sldId id="3207" r:id="rId14"/>
    <p:sldId id="3208" r:id="rId15"/>
    <p:sldId id="3209" r:id="rId16"/>
    <p:sldId id="3185" r:id="rId17"/>
    <p:sldId id="3211" r:id="rId18"/>
    <p:sldId id="3182" r:id="rId19"/>
    <p:sldId id="3196" r:id="rId20"/>
  </p:sldIdLst>
  <p:sldSz cx="12858750" cy="7232650"/>
  <p:notesSz cx="6858000" cy="9144000"/>
  <p:custDataLst>
    <p:tags r:id="rId23"/>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28" userDrawn="1">
          <p15:clr>
            <a:srgbClr val="A4A3A4"/>
          </p15:clr>
        </p15:guide>
        <p15:guide id="2" pos="4050" userDrawn="1">
          <p15:clr>
            <a:srgbClr val="A4A3A4"/>
          </p15:clr>
        </p15:guide>
        <p15:guide id="3" pos="557" userDrawn="1">
          <p15:clr>
            <a:srgbClr val="A4A3A4"/>
          </p15:clr>
        </p15:guide>
        <p15:guide id="5" orient="horz" pos="4183" userDrawn="1">
          <p15:clr>
            <a:srgbClr val="A4A3A4"/>
          </p15:clr>
        </p15:guide>
        <p15:guide id="6" pos="7497" userDrawn="1">
          <p15:clr>
            <a:srgbClr val="A4A3A4"/>
          </p15:clr>
        </p15:guide>
        <p15:guide id="7" pos="690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314A"/>
    <a:srgbClr val="8C9750"/>
    <a:srgbClr val="B0C30E"/>
    <a:srgbClr val="629C08"/>
    <a:srgbClr val="F6B677"/>
    <a:srgbClr val="752362"/>
    <a:srgbClr val="F7BE8D"/>
    <a:srgbClr val="206027"/>
    <a:srgbClr val="1A5224"/>
    <a:srgbClr val="7CCA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298" autoAdjust="0"/>
    <p:restoredTop sz="95317" autoAdjust="0"/>
  </p:normalViewPr>
  <p:slideViewPr>
    <p:cSldViewPr>
      <p:cViewPr varScale="1">
        <p:scale>
          <a:sx n="94" d="100"/>
          <a:sy n="94" d="100"/>
        </p:scale>
        <p:origin x="66" y="426"/>
      </p:cViewPr>
      <p:guideLst>
        <p:guide orient="horz" pos="328"/>
        <p:guide pos="4050"/>
        <p:guide pos="557"/>
        <p:guide orient="horz" pos="4183"/>
        <p:guide pos="7497"/>
        <p:guide pos="6908"/>
      </p:guideLst>
    </p:cSldViewPr>
  </p:slideViewPr>
  <p:outlineViewPr>
    <p:cViewPr>
      <p:scale>
        <a:sx n="100" d="100"/>
        <a:sy n="100" d="100"/>
      </p:scale>
      <p:origin x="0" y="-9972"/>
    </p:cViewPr>
  </p:outlineViewPr>
  <p:notesTextViewPr>
    <p:cViewPr>
      <p:scale>
        <a:sx n="1" d="1"/>
        <a:sy n="1" d="1"/>
      </p:scale>
      <p:origin x="0" y="0"/>
    </p:cViewPr>
  </p:notesTextViewPr>
  <p:sorterViewPr>
    <p:cViewPr>
      <p:scale>
        <a:sx n="132" d="100"/>
        <a:sy n="132" d="100"/>
      </p:scale>
      <p:origin x="0" y="0"/>
    </p:cViewPr>
  </p:sorterViewPr>
  <p:notesViewPr>
    <p:cSldViewPr>
      <p:cViewPr varScale="1">
        <p:scale>
          <a:sx n="65" d="100"/>
          <a:sy n="65" d="100"/>
        </p:scale>
        <p:origin x="2796" y="5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t>2019/4/22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t>‹#›</a:t>
            </a:fld>
            <a:endParaRPr lang="zh-CN" altLang="en-US"/>
          </a:p>
        </p:txBody>
      </p:sp>
    </p:spTree>
    <p:extLst>
      <p:ext uri="{BB962C8B-B14F-4D97-AF65-F5344CB8AC3E}">
        <p14:creationId xmlns:p14="http://schemas.microsoft.com/office/powerpoint/2010/main" val="19866600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pPr>
                <a:defRPr/>
              </a:pPr>
              <a:t>2019/4/22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18F03C3-53C1-4F10-8DAF-D1F318E96C6E}" type="slidenum">
              <a:rPr lang="zh-CN" altLang="en-US"/>
              <a:pPr/>
              <a:t>‹#›</a:t>
            </a:fld>
            <a:endParaRPr lang="zh-CN" altLang="en-US"/>
          </a:p>
        </p:txBody>
      </p:sp>
    </p:spTree>
    <p:extLst>
      <p:ext uri="{BB962C8B-B14F-4D97-AF65-F5344CB8AC3E}">
        <p14:creationId xmlns:p14="http://schemas.microsoft.com/office/powerpoint/2010/main" val="2060540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613" algn="l" rtl="0" eaLnBrk="0" fontAlgn="base" hangingPunct="0">
      <a:spcBef>
        <a:spcPct val="30000"/>
      </a:spcBef>
      <a:spcAft>
        <a:spcPct val="0"/>
      </a:spcAft>
      <a:defRPr sz="1300" kern="1200">
        <a:solidFill>
          <a:schemeClr val="tx1"/>
        </a:solidFill>
        <a:latin typeface="+mn-lt"/>
        <a:ea typeface="+mn-ea"/>
        <a:cs typeface="+mn-cs"/>
      </a:defRPr>
    </a:lvl2pPr>
    <a:lvl3pPr marL="912813" algn="l" rtl="0" eaLnBrk="0" fontAlgn="base" hangingPunct="0">
      <a:spcBef>
        <a:spcPct val="30000"/>
      </a:spcBef>
      <a:spcAft>
        <a:spcPct val="0"/>
      </a:spcAft>
      <a:defRPr sz="1300" kern="1200">
        <a:solidFill>
          <a:schemeClr val="tx1"/>
        </a:solidFill>
        <a:latin typeface="+mn-lt"/>
        <a:ea typeface="+mn-ea"/>
        <a:cs typeface="+mn-cs"/>
      </a:defRPr>
    </a:lvl3pPr>
    <a:lvl4pPr marL="1370013" algn="l" rtl="0" eaLnBrk="0" fontAlgn="base" hangingPunct="0">
      <a:spcBef>
        <a:spcPct val="30000"/>
      </a:spcBef>
      <a:spcAft>
        <a:spcPct val="0"/>
      </a:spcAft>
      <a:defRPr sz="1300" kern="1200">
        <a:solidFill>
          <a:schemeClr val="tx1"/>
        </a:solidFill>
        <a:latin typeface="+mn-lt"/>
        <a:ea typeface="+mn-ea"/>
        <a:cs typeface="+mn-cs"/>
      </a:defRPr>
    </a:lvl4pPr>
    <a:lvl5pPr marL="1827213" algn="l" rtl="0" eaLnBrk="0" fontAlgn="base" hangingPunct="0">
      <a:spcBef>
        <a:spcPct val="30000"/>
      </a:spcBef>
      <a:spcAft>
        <a:spcPct val="0"/>
      </a:spcAft>
      <a:defRPr sz="1300" kern="1200">
        <a:solidFill>
          <a:schemeClr val="tx1"/>
        </a:solidFill>
        <a:latin typeface="+mn-lt"/>
        <a:ea typeface="+mn-ea"/>
        <a:cs typeface="+mn-cs"/>
      </a:defRPr>
    </a:lvl5pPr>
    <a:lvl6pPr marL="2285493" algn="l" defTabSz="914197" rtl="0" eaLnBrk="1" latinLnBrk="0" hangingPunct="1">
      <a:defRPr sz="1300" kern="1200">
        <a:solidFill>
          <a:schemeClr val="tx1"/>
        </a:solidFill>
        <a:latin typeface="+mn-lt"/>
        <a:ea typeface="+mn-ea"/>
        <a:cs typeface="+mn-cs"/>
      </a:defRPr>
    </a:lvl6pPr>
    <a:lvl7pPr marL="2742592" algn="l" defTabSz="914197" rtl="0" eaLnBrk="1" latinLnBrk="0" hangingPunct="1">
      <a:defRPr sz="1300" kern="1200">
        <a:solidFill>
          <a:schemeClr val="tx1"/>
        </a:solidFill>
        <a:latin typeface="+mn-lt"/>
        <a:ea typeface="+mn-ea"/>
        <a:cs typeface="+mn-cs"/>
      </a:defRPr>
    </a:lvl7pPr>
    <a:lvl8pPr marL="3199692" algn="l" defTabSz="914197" rtl="0" eaLnBrk="1" latinLnBrk="0" hangingPunct="1">
      <a:defRPr sz="1300" kern="1200">
        <a:solidFill>
          <a:schemeClr val="tx1"/>
        </a:solidFill>
        <a:latin typeface="+mn-lt"/>
        <a:ea typeface="+mn-ea"/>
        <a:cs typeface="+mn-cs"/>
      </a:defRPr>
    </a:lvl8pPr>
    <a:lvl9pPr marL="3656788" algn="l" defTabSz="91419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a:t>
            </a:fld>
            <a:endParaRPr lang="zh-CN" altLang="en-US"/>
          </a:p>
        </p:txBody>
      </p:sp>
    </p:spTree>
    <p:extLst>
      <p:ext uri="{BB962C8B-B14F-4D97-AF65-F5344CB8AC3E}">
        <p14:creationId xmlns:p14="http://schemas.microsoft.com/office/powerpoint/2010/main" val="29094656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10</a:t>
            </a:fld>
            <a:endParaRPr lang="zh-CN" altLang="en-US"/>
          </a:p>
        </p:txBody>
      </p:sp>
    </p:spTree>
    <p:extLst>
      <p:ext uri="{BB962C8B-B14F-4D97-AF65-F5344CB8AC3E}">
        <p14:creationId xmlns:p14="http://schemas.microsoft.com/office/powerpoint/2010/main" val="741169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11</a:t>
            </a:fld>
            <a:endParaRPr lang="zh-CN" altLang="en-US"/>
          </a:p>
        </p:txBody>
      </p:sp>
    </p:spTree>
    <p:extLst>
      <p:ext uri="{BB962C8B-B14F-4D97-AF65-F5344CB8AC3E}">
        <p14:creationId xmlns:p14="http://schemas.microsoft.com/office/powerpoint/2010/main" val="741169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12</a:t>
            </a:fld>
            <a:endParaRPr lang="zh-CN" altLang="en-US"/>
          </a:p>
        </p:txBody>
      </p:sp>
    </p:spTree>
    <p:extLst>
      <p:ext uri="{BB962C8B-B14F-4D97-AF65-F5344CB8AC3E}">
        <p14:creationId xmlns:p14="http://schemas.microsoft.com/office/powerpoint/2010/main" val="741169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13</a:t>
            </a:fld>
            <a:endParaRPr lang="zh-CN" altLang="en-US"/>
          </a:p>
        </p:txBody>
      </p:sp>
    </p:spTree>
    <p:extLst>
      <p:ext uri="{BB962C8B-B14F-4D97-AF65-F5344CB8AC3E}">
        <p14:creationId xmlns:p14="http://schemas.microsoft.com/office/powerpoint/2010/main" val="7411691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14</a:t>
            </a:fld>
            <a:endParaRPr lang="zh-CN" altLang="en-US"/>
          </a:p>
        </p:txBody>
      </p:sp>
    </p:spTree>
    <p:extLst>
      <p:ext uri="{BB962C8B-B14F-4D97-AF65-F5344CB8AC3E}">
        <p14:creationId xmlns:p14="http://schemas.microsoft.com/office/powerpoint/2010/main" val="741169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15</a:t>
            </a:fld>
            <a:endParaRPr lang="zh-CN" altLang="en-US"/>
          </a:p>
        </p:txBody>
      </p:sp>
    </p:spTree>
    <p:extLst>
      <p:ext uri="{BB962C8B-B14F-4D97-AF65-F5344CB8AC3E}">
        <p14:creationId xmlns:p14="http://schemas.microsoft.com/office/powerpoint/2010/main" val="7411691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16</a:t>
            </a:fld>
            <a:endParaRPr lang="zh-CN" altLang="en-US"/>
          </a:p>
        </p:txBody>
      </p:sp>
    </p:spTree>
    <p:extLst>
      <p:ext uri="{BB962C8B-B14F-4D97-AF65-F5344CB8AC3E}">
        <p14:creationId xmlns:p14="http://schemas.microsoft.com/office/powerpoint/2010/main" val="39541168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17</a:t>
            </a:fld>
            <a:endParaRPr lang="zh-CN" altLang="en-US"/>
          </a:p>
        </p:txBody>
      </p:sp>
    </p:spTree>
    <p:extLst>
      <p:ext uri="{BB962C8B-B14F-4D97-AF65-F5344CB8AC3E}">
        <p14:creationId xmlns:p14="http://schemas.microsoft.com/office/powerpoint/2010/main" val="3954116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18</a:t>
            </a:fld>
            <a:endParaRPr lang="zh-CN" altLang="en-US"/>
          </a:p>
        </p:txBody>
      </p:sp>
    </p:spTree>
    <p:extLst>
      <p:ext uri="{BB962C8B-B14F-4D97-AF65-F5344CB8AC3E}">
        <p14:creationId xmlns:p14="http://schemas.microsoft.com/office/powerpoint/2010/main" val="26209347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19</a:t>
            </a:fld>
            <a:endParaRPr lang="zh-CN" altLang="en-US"/>
          </a:p>
        </p:txBody>
      </p:sp>
    </p:spTree>
    <p:extLst>
      <p:ext uri="{BB962C8B-B14F-4D97-AF65-F5344CB8AC3E}">
        <p14:creationId xmlns:p14="http://schemas.microsoft.com/office/powerpoint/2010/main" val="404734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58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684213" fontAlgn="base">
              <a:spcBef>
                <a:spcPct val="0"/>
              </a:spcBef>
              <a:spcAft>
                <a:spcPct val="0"/>
              </a:spcAft>
            </a:pPr>
            <a:fld id="{9C602251-43D7-4D1D-B3D2-19BD9A52692A}" type="slidenum">
              <a:rPr lang="zh-CN" altLang="en-US" sz="1200">
                <a:latin typeface="Calibri" panose="020F0502020204030204" pitchFamily="34" charset="0"/>
                <a:ea typeface="宋体" panose="02010600030101010101" pitchFamily="2" charset="-122"/>
              </a:rPr>
              <a:pPr defTabSz="684213" fontAlgn="base">
                <a:spcBef>
                  <a:spcPct val="0"/>
                </a:spcBef>
                <a:spcAft>
                  <a:spcPct val="0"/>
                </a:spcAft>
              </a:pPr>
              <a:t>2</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819089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3</a:t>
            </a:fld>
            <a:endParaRPr lang="zh-CN" altLang="en-US"/>
          </a:p>
        </p:txBody>
      </p:sp>
    </p:spTree>
    <p:extLst>
      <p:ext uri="{BB962C8B-B14F-4D97-AF65-F5344CB8AC3E}">
        <p14:creationId xmlns:p14="http://schemas.microsoft.com/office/powerpoint/2010/main" val="2040870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a:t>
            </a:fld>
            <a:endParaRPr lang="zh-CN" altLang="en-US"/>
          </a:p>
        </p:txBody>
      </p:sp>
    </p:spTree>
    <p:extLst>
      <p:ext uri="{BB962C8B-B14F-4D97-AF65-F5344CB8AC3E}">
        <p14:creationId xmlns:p14="http://schemas.microsoft.com/office/powerpoint/2010/main" val="350563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58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684213" fontAlgn="base">
              <a:spcBef>
                <a:spcPct val="0"/>
              </a:spcBef>
              <a:spcAft>
                <a:spcPct val="0"/>
              </a:spcAft>
            </a:pPr>
            <a:fld id="{9C602251-43D7-4D1D-B3D2-19BD9A52692A}" type="slidenum">
              <a:rPr lang="zh-CN" altLang="en-US" sz="1200">
                <a:latin typeface="Calibri" panose="020F0502020204030204" pitchFamily="34" charset="0"/>
                <a:ea typeface="宋体" panose="02010600030101010101" pitchFamily="2" charset="-122"/>
              </a:rPr>
              <a:pPr defTabSz="684213" fontAlgn="base">
                <a:spcBef>
                  <a:spcPct val="0"/>
                </a:spcBef>
                <a:spcAft>
                  <a:spcPct val="0"/>
                </a:spcAft>
              </a:pPr>
              <a:t>5</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643278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6</a:t>
            </a:fld>
            <a:endParaRPr lang="en-GB"/>
          </a:p>
        </p:txBody>
      </p:sp>
    </p:spTree>
    <p:extLst>
      <p:ext uri="{BB962C8B-B14F-4D97-AF65-F5344CB8AC3E}">
        <p14:creationId xmlns:p14="http://schemas.microsoft.com/office/powerpoint/2010/main" val="1761912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a:t>
            </a:fld>
            <a:endParaRPr lang="zh-CN" altLang="en-US"/>
          </a:p>
        </p:txBody>
      </p:sp>
    </p:spTree>
    <p:extLst>
      <p:ext uri="{BB962C8B-B14F-4D97-AF65-F5344CB8AC3E}">
        <p14:creationId xmlns:p14="http://schemas.microsoft.com/office/powerpoint/2010/main" val="2917494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961223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9</a:t>
            </a:fld>
            <a:endParaRPr lang="en-GB"/>
          </a:p>
        </p:txBody>
      </p:sp>
    </p:spTree>
    <p:extLst>
      <p:ext uri="{BB962C8B-B14F-4D97-AF65-F5344CB8AC3E}">
        <p14:creationId xmlns:p14="http://schemas.microsoft.com/office/powerpoint/2010/main" val="3541382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F82D2-7A68-459D-A996-9BDDA2518FA4}" type="datetimeFigureOut">
              <a:rPr lang="zh-CN" altLang="en-US" smtClean="0"/>
              <a:t>2019/4/22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E01EE5D-26FB-46D5-A381-ECFB35BF1D34}" type="slidenum">
              <a:rPr lang="zh-CN" altLang="en-US" smtClean="0"/>
              <a:t>‹#›</a:t>
            </a:fld>
            <a:endParaRPr lang="zh-CN" altLang="en-US"/>
          </a:p>
        </p:txBody>
      </p:sp>
    </p:spTree>
    <p:extLst>
      <p:ext uri="{BB962C8B-B14F-4D97-AF65-F5344CB8AC3E}">
        <p14:creationId xmlns:p14="http://schemas.microsoft.com/office/powerpoint/2010/main" val="2348547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5" name="矩形 4"/>
          <p:cNvSpPr/>
          <p:nvPr userDrawn="1"/>
        </p:nvSpPr>
        <p:spPr>
          <a:xfrm>
            <a:off x="8325228" y="6545425"/>
            <a:ext cx="775136" cy="246221"/>
          </a:xfrm>
          <a:prstGeom prst="rect">
            <a:avLst/>
          </a:prstGeom>
        </p:spPr>
        <p:txBody>
          <a:bodyPr wrap="square">
            <a:spAutoFit/>
          </a:bodyPr>
          <a:lstStyle/>
          <a:p>
            <a:pPr fontAlgn="auto">
              <a:spcBef>
                <a:spcPts val="0"/>
              </a:spcBef>
              <a:spcAft>
                <a:spcPts val="0"/>
              </a:spcAft>
            </a:pPr>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pPr fontAlgn="auto">
              <a:spcBef>
                <a:spcPts val="0"/>
              </a:spcBef>
              <a:spcAft>
                <a:spcPts val="0"/>
              </a:spcAft>
            </a:pPr>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素材下载：</a:t>
            </a:r>
            <a:r>
              <a:rPr lang="en-US" altLang="zh-CN" sz="100" dirty="0">
                <a:solidFill>
                  <a:prstClr val="white"/>
                </a:solidFill>
                <a:latin typeface="Calibri"/>
                <a:ea typeface="宋体"/>
              </a:rPr>
              <a:t>www.1ppt.com/sucai/</a:t>
            </a:r>
          </a:p>
          <a:p>
            <a:pPr fontAlgn="auto">
              <a:spcBef>
                <a:spcPts val="0"/>
              </a:spcBef>
              <a:spcAft>
                <a:spcPts val="0"/>
              </a:spcAft>
            </a:pPr>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图表下载：</a:t>
            </a:r>
            <a:r>
              <a:rPr lang="en-US" altLang="zh-CN" sz="100" dirty="0">
                <a:solidFill>
                  <a:prstClr val="white"/>
                </a:solidFill>
                <a:latin typeface="Calibri"/>
                <a:ea typeface="宋体"/>
              </a:rPr>
              <a:t>www.1ppt.com/tubiao/      </a:t>
            </a:r>
          </a:p>
          <a:p>
            <a:pPr fontAlgn="auto">
              <a:spcBef>
                <a:spcPts val="0"/>
              </a:spcBef>
              <a:spcAft>
                <a:spcPts val="0"/>
              </a:spcAft>
            </a:pPr>
            <a:r>
              <a:rPr lang="zh-CN" altLang="en-US" sz="100" dirty="0">
                <a:solidFill>
                  <a:prstClr val="white"/>
                </a:solidFill>
                <a:latin typeface="Calibri"/>
                <a:ea typeface="宋体"/>
              </a:rPr>
              <a:t>优秀</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pPr fontAlgn="auto">
              <a:spcBef>
                <a:spcPts val="0"/>
              </a:spcBef>
              <a:spcAft>
                <a:spcPts val="0"/>
              </a:spcAft>
            </a:pPr>
            <a:r>
              <a:rPr lang="en-US" altLang="zh-CN" sz="100" dirty="0">
                <a:solidFill>
                  <a:prstClr val="white"/>
                </a:solidFill>
                <a:latin typeface="Calibri"/>
                <a:ea typeface="宋体"/>
              </a:rPr>
              <a:t>Word</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www.1ppt.com/word/              Excel</a:t>
            </a:r>
            <a:r>
              <a:rPr lang="zh-CN" altLang="en-US" sz="100" dirty="0">
                <a:solidFill>
                  <a:prstClr val="white"/>
                </a:solidFill>
                <a:latin typeface="Calibri"/>
                <a:ea typeface="宋体"/>
              </a:rPr>
              <a:t>教程：</a:t>
            </a:r>
            <a:r>
              <a:rPr lang="en-US" altLang="zh-CN" sz="100" dirty="0">
                <a:solidFill>
                  <a:prstClr val="white"/>
                </a:solidFill>
                <a:latin typeface="Calibri"/>
                <a:ea typeface="宋体"/>
              </a:rPr>
              <a:t>www.1ppt.com/excel/  </a:t>
            </a:r>
          </a:p>
          <a:p>
            <a:pPr fontAlgn="auto">
              <a:spcBef>
                <a:spcPts val="0"/>
              </a:spcBef>
              <a:spcAft>
                <a:spcPts val="0"/>
              </a:spcAft>
            </a:pPr>
            <a:r>
              <a:rPr lang="zh-CN" altLang="en-US" sz="100" dirty="0">
                <a:solidFill>
                  <a:prstClr val="white"/>
                </a:solidFill>
                <a:latin typeface="Calibri"/>
                <a:ea typeface="宋体"/>
              </a:rPr>
              <a:t>资料下载：</a:t>
            </a:r>
            <a:r>
              <a:rPr lang="en-US" altLang="zh-CN" sz="100" dirty="0">
                <a:solidFill>
                  <a:prstClr val="white"/>
                </a:solidFill>
                <a:latin typeface="Calibri"/>
                <a:ea typeface="宋体"/>
              </a:rPr>
              <a:t>www.1ppt.com/ziliao/                PPT</a:t>
            </a:r>
            <a:r>
              <a:rPr lang="zh-CN" altLang="en-US" sz="100" dirty="0">
                <a:solidFill>
                  <a:prstClr val="white"/>
                </a:solidFill>
                <a:latin typeface="Calibri"/>
                <a:ea typeface="宋体"/>
              </a:rPr>
              <a:t>课件下载：</a:t>
            </a:r>
            <a:r>
              <a:rPr lang="en-US" altLang="zh-CN" sz="100" dirty="0">
                <a:solidFill>
                  <a:prstClr val="white"/>
                </a:solidFill>
                <a:latin typeface="Calibri"/>
                <a:ea typeface="宋体"/>
              </a:rPr>
              <a:t>www.1ppt.com/kejian/ </a:t>
            </a:r>
          </a:p>
          <a:p>
            <a:pPr fontAlgn="auto">
              <a:spcBef>
                <a:spcPts val="0"/>
              </a:spcBef>
              <a:spcAft>
                <a:spcPts val="0"/>
              </a:spcAft>
            </a:pPr>
            <a:r>
              <a:rPr lang="zh-CN" altLang="en-US" sz="100" dirty="0">
                <a:solidFill>
                  <a:prstClr val="white"/>
                </a:solidFill>
                <a:latin typeface="Calibri"/>
                <a:ea typeface="宋体"/>
              </a:rPr>
              <a:t>范文下载：</a:t>
            </a:r>
            <a:r>
              <a:rPr lang="en-US" altLang="zh-CN" sz="100" dirty="0">
                <a:solidFill>
                  <a:prstClr val="white"/>
                </a:solidFill>
                <a:latin typeface="Calibri"/>
                <a:ea typeface="宋体"/>
              </a:rPr>
              <a:t>www.1ppt.com/fanwen/             </a:t>
            </a:r>
            <a:r>
              <a:rPr lang="zh-CN" altLang="en-US" sz="100" dirty="0">
                <a:solidFill>
                  <a:prstClr val="white"/>
                </a:solidFill>
                <a:latin typeface="Calibri"/>
                <a:ea typeface="宋体"/>
              </a:rPr>
              <a:t>试卷下载：</a:t>
            </a:r>
            <a:r>
              <a:rPr lang="en-US" altLang="zh-CN" sz="100" dirty="0">
                <a:solidFill>
                  <a:prstClr val="white"/>
                </a:solidFill>
                <a:latin typeface="Calibri"/>
                <a:ea typeface="宋体"/>
              </a:rPr>
              <a:t>www.1ppt.com/shiti/  </a:t>
            </a:r>
          </a:p>
          <a:p>
            <a:pPr fontAlgn="auto">
              <a:spcBef>
                <a:spcPts val="0"/>
              </a:spcBef>
              <a:spcAft>
                <a:spcPts val="0"/>
              </a:spcAft>
            </a:pPr>
            <a:r>
              <a:rPr lang="zh-CN" altLang="en-US" sz="100" dirty="0">
                <a:solidFill>
                  <a:prstClr val="white"/>
                </a:solidFill>
                <a:latin typeface="Calibri"/>
                <a:ea typeface="宋体"/>
              </a:rPr>
              <a:t>教案下载：</a:t>
            </a:r>
            <a:r>
              <a:rPr lang="en-US" altLang="zh-CN" sz="100" dirty="0">
                <a:solidFill>
                  <a:prstClr val="white"/>
                </a:solidFill>
                <a:latin typeface="Calibri"/>
                <a:ea typeface="宋体"/>
              </a:rPr>
              <a:t>www.1ppt.com/jiaoan/        </a:t>
            </a:r>
          </a:p>
          <a:p>
            <a:pPr fontAlgn="auto">
              <a:spcBef>
                <a:spcPts val="0"/>
              </a:spcBef>
              <a:spcAft>
                <a:spcPts val="0"/>
              </a:spcAft>
            </a:pPr>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pPr fontAlgn="auto">
              <a:spcBef>
                <a:spcPts val="0"/>
              </a:spcBef>
              <a:spcAft>
                <a:spcPts val="0"/>
              </a:spcAft>
            </a:pPr>
            <a:r>
              <a:rPr lang="en-US" altLang="zh-CN" sz="100" dirty="0">
                <a:solidFill>
                  <a:prstClr val="white"/>
                </a:solidFill>
                <a:latin typeface="Calibri"/>
                <a:ea typeface="宋体"/>
              </a:rPr>
              <a:t> </a:t>
            </a:r>
            <a:endParaRPr lang="zh-CN" altLang="en-US" sz="100" dirty="0">
              <a:solidFill>
                <a:prstClr val="white"/>
              </a:solidFill>
              <a:latin typeface="Calibri"/>
              <a:ea typeface="宋体"/>
            </a:endParaRPr>
          </a:p>
        </p:txBody>
      </p:sp>
      <p:sp>
        <p:nvSpPr>
          <p:cNvPr id="2" name="矩形 1"/>
          <p:cNvSpPr/>
          <p:nvPr userDrawn="1"/>
        </p:nvSpPr>
        <p:spPr>
          <a:xfrm>
            <a:off x="-36512" y="0"/>
            <a:ext cx="12931775" cy="7232650"/>
          </a:xfrm>
          <a:prstGeom prst="rect">
            <a:avLst/>
          </a:prstGeom>
          <a:blipFill dpi="0" rotWithShape="1">
            <a:blip r:embed="rId2" cstate="screen">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262360" y="210059"/>
            <a:ext cx="12334031" cy="6812532"/>
          </a:xfrm>
          <a:prstGeom prst="rect">
            <a:avLst/>
          </a:prstGeom>
          <a:solidFill>
            <a:schemeClr val="bg1">
              <a:alpha val="86000"/>
            </a:schemeClr>
          </a:solidFill>
          <a:ln w="57150">
            <a:solidFill>
              <a:schemeClr val="accent1">
                <a:shade val="50000"/>
                <a:alpha val="7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87314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3" animBg="1"/>
    </p:bld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4039" y="385072"/>
            <a:ext cx="11090672" cy="139797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84039" y="1925358"/>
            <a:ext cx="11090672" cy="458905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84039" y="6703595"/>
            <a:ext cx="2893219" cy="385072"/>
          </a:xfrm>
          <a:prstGeom prst="rect">
            <a:avLst/>
          </a:prstGeom>
        </p:spPr>
        <p:txBody>
          <a:bodyPr vert="horz" lIns="91440" tIns="45720" rIns="91440" bIns="45720" rtlCol="0" anchor="ctr"/>
          <a:lstStyle>
            <a:lvl1pPr algn="l">
              <a:defRPr sz="1266">
                <a:solidFill>
                  <a:schemeClr val="tx1">
                    <a:tint val="75000"/>
                  </a:schemeClr>
                </a:solidFill>
              </a:defRPr>
            </a:lvl1pPr>
          </a:lstStyle>
          <a:p>
            <a:fld id="{32BF82D2-7A68-459D-A996-9BDDA2518FA4}" type="datetimeFigureOut">
              <a:rPr lang="zh-CN" altLang="en-US" smtClean="0"/>
              <a:t>2019/4/22</a:t>
            </a:fld>
            <a:endParaRPr lang="zh-CN" altLang="en-US"/>
          </a:p>
        </p:txBody>
      </p:sp>
      <p:sp>
        <p:nvSpPr>
          <p:cNvPr id="5" name="Footer Placeholder 4"/>
          <p:cNvSpPr>
            <a:spLocks noGrp="1"/>
          </p:cNvSpPr>
          <p:nvPr>
            <p:ph type="ftr" sz="quarter" idx="3"/>
          </p:nvPr>
        </p:nvSpPr>
        <p:spPr>
          <a:xfrm>
            <a:off x="4259461" y="6703595"/>
            <a:ext cx="4339828" cy="385072"/>
          </a:xfrm>
          <a:prstGeom prst="rect">
            <a:avLst/>
          </a:prstGeom>
        </p:spPr>
        <p:txBody>
          <a:bodyPr vert="horz" lIns="91440" tIns="45720" rIns="91440" bIns="45720" rtlCol="0" anchor="ctr"/>
          <a:lstStyle>
            <a:lvl1pPr algn="ctr">
              <a:defRPr sz="1266">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9081492" y="6703595"/>
            <a:ext cx="2893219" cy="385072"/>
          </a:xfrm>
          <a:prstGeom prst="rect">
            <a:avLst/>
          </a:prstGeom>
        </p:spPr>
        <p:txBody>
          <a:bodyPr vert="horz" lIns="91440" tIns="45720" rIns="91440" bIns="45720" rtlCol="0" anchor="ctr"/>
          <a:lstStyle>
            <a:lvl1pPr algn="r">
              <a:defRPr sz="1266">
                <a:solidFill>
                  <a:schemeClr val="tx1">
                    <a:tint val="75000"/>
                  </a:schemeClr>
                </a:solidFill>
              </a:defRPr>
            </a:lvl1pPr>
          </a:lstStyle>
          <a:p>
            <a:fld id="{3E01EE5D-26FB-46D5-A381-ECFB35BF1D34}" type="slidenum">
              <a:rPr lang="zh-CN" altLang="en-US" smtClean="0"/>
              <a:t>‹#›</a:t>
            </a:fld>
            <a:endParaRPr lang="zh-CN" altLang="en-US"/>
          </a:p>
        </p:txBody>
      </p:sp>
    </p:spTree>
    <p:extLst>
      <p:ext uri="{BB962C8B-B14F-4D97-AF65-F5344CB8AC3E}">
        <p14:creationId xmlns:p14="http://schemas.microsoft.com/office/powerpoint/2010/main" val="1336246420"/>
      </p:ext>
    </p:extLst>
  </p:cSld>
  <p:clrMap bg1="lt1" tx1="dk1" bg2="lt2" tx2="dk2" accent1="accent1" accent2="accent2" accent3="accent3" accent4="accent4" accent5="accent5" accent6="accent6" hlink="hlink" folHlink="folHlink"/>
  <p:sldLayoutIdLst>
    <p:sldLayoutId id="2147483724" r:id="rId1"/>
    <p:sldLayoutId id="2147483725" r:id="rId2"/>
  </p:sldLayoutIdLst>
  <p:txStyles>
    <p:titleStyle>
      <a:lvl1pPr algn="l" defTabSz="964326" rtl="0" eaLnBrk="1" latinLnBrk="0" hangingPunct="1">
        <a:lnSpc>
          <a:spcPct val="90000"/>
        </a:lnSpc>
        <a:spcBef>
          <a:spcPct val="0"/>
        </a:spcBef>
        <a:buNone/>
        <a:defRPr sz="4640" kern="1200">
          <a:solidFill>
            <a:schemeClr val="tx1"/>
          </a:solidFill>
          <a:latin typeface="+mj-lt"/>
          <a:ea typeface="+mj-ea"/>
          <a:cs typeface="+mj-cs"/>
        </a:defRPr>
      </a:lvl1pPr>
    </p:titleStyle>
    <p:bodyStyle>
      <a:lvl1pPr marL="241082" indent="-241082" algn="l" defTabSz="964326" rtl="0" eaLnBrk="1" latinLnBrk="0" hangingPunct="1">
        <a:lnSpc>
          <a:spcPct val="90000"/>
        </a:lnSpc>
        <a:spcBef>
          <a:spcPts val="1055"/>
        </a:spcBef>
        <a:buFont typeface="Arial" panose="020B0604020202020204" pitchFamily="34" charset="0"/>
        <a:buChar char="•"/>
        <a:defRPr sz="2953" kern="1200">
          <a:solidFill>
            <a:schemeClr val="tx1"/>
          </a:solidFill>
          <a:latin typeface="+mn-lt"/>
          <a:ea typeface="+mn-ea"/>
          <a:cs typeface="+mn-cs"/>
        </a:defRPr>
      </a:lvl1pPr>
      <a:lvl2pPr marL="723245" indent="-241082" algn="l" defTabSz="964326" rtl="0" eaLnBrk="1" latinLnBrk="0" hangingPunct="1">
        <a:lnSpc>
          <a:spcPct val="90000"/>
        </a:lnSpc>
        <a:spcBef>
          <a:spcPts val="527"/>
        </a:spcBef>
        <a:buFont typeface="Arial" panose="020B0604020202020204" pitchFamily="34" charset="0"/>
        <a:buChar char="•"/>
        <a:defRPr sz="2531" kern="1200">
          <a:solidFill>
            <a:schemeClr val="tx1"/>
          </a:solidFill>
          <a:latin typeface="+mn-lt"/>
          <a:ea typeface="+mn-ea"/>
          <a:cs typeface="+mn-cs"/>
        </a:defRPr>
      </a:lvl2pPr>
      <a:lvl3pPr marL="1205408" indent="-241082" algn="l" defTabSz="964326" rtl="0" eaLnBrk="1" latinLnBrk="0" hangingPunct="1">
        <a:lnSpc>
          <a:spcPct val="90000"/>
        </a:lnSpc>
        <a:spcBef>
          <a:spcPts val="527"/>
        </a:spcBef>
        <a:buFont typeface="Arial" panose="020B0604020202020204" pitchFamily="34" charset="0"/>
        <a:buChar char="•"/>
        <a:defRPr sz="2109" kern="1200">
          <a:solidFill>
            <a:schemeClr val="tx1"/>
          </a:solidFill>
          <a:latin typeface="+mn-lt"/>
          <a:ea typeface="+mn-ea"/>
          <a:cs typeface="+mn-cs"/>
        </a:defRPr>
      </a:lvl3pPr>
      <a:lvl4pPr marL="1687571"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4pPr>
      <a:lvl5pPr marL="2169734"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5pPr>
      <a:lvl6pPr marL="2651897"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4060"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6223"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8387"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p:bodyStyle>
    <p:otherStyle>
      <a:defPPr>
        <a:defRPr lang="en-US"/>
      </a:defPPr>
      <a:lvl1pPr marL="0" algn="l" defTabSz="964326" rtl="0" eaLnBrk="1" latinLnBrk="0" hangingPunct="1">
        <a:defRPr sz="1898" kern="1200">
          <a:solidFill>
            <a:schemeClr val="tx1"/>
          </a:solidFill>
          <a:latin typeface="+mn-lt"/>
          <a:ea typeface="+mn-ea"/>
          <a:cs typeface="+mn-cs"/>
        </a:defRPr>
      </a:lvl1pPr>
      <a:lvl2pPr marL="482163" algn="l" defTabSz="964326" rtl="0" eaLnBrk="1" latinLnBrk="0" hangingPunct="1">
        <a:defRPr sz="1898" kern="1200">
          <a:solidFill>
            <a:schemeClr val="tx1"/>
          </a:solidFill>
          <a:latin typeface="+mn-lt"/>
          <a:ea typeface="+mn-ea"/>
          <a:cs typeface="+mn-cs"/>
        </a:defRPr>
      </a:lvl2pPr>
      <a:lvl3pPr marL="964326" algn="l" defTabSz="964326" rtl="0" eaLnBrk="1" latinLnBrk="0" hangingPunct="1">
        <a:defRPr sz="1898" kern="1200">
          <a:solidFill>
            <a:schemeClr val="tx1"/>
          </a:solidFill>
          <a:latin typeface="+mn-lt"/>
          <a:ea typeface="+mn-ea"/>
          <a:cs typeface="+mn-cs"/>
        </a:defRPr>
      </a:lvl3pPr>
      <a:lvl4pPr marL="1446489" algn="l" defTabSz="964326" rtl="0" eaLnBrk="1" latinLnBrk="0" hangingPunct="1">
        <a:defRPr sz="1898" kern="1200">
          <a:solidFill>
            <a:schemeClr val="tx1"/>
          </a:solidFill>
          <a:latin typeface="+mn-lt"/>
          <a:ea typeface="+mn-ea"/>
          <a:cs typeface="+mn-cs"/>
        </a:defRPr>
      </a:lvl4pPr>
      <a:lvl5pPr marL="1928652" algn="l" defTabSz="964326" rtl="0" eaLnBrk="1" latinLnBrk="0" hangingPunct="1">
        <a:defRPr sz="1898" kern="1200">
          <a:solidFill>
            <a:schemeClr val="tx1"/>
          </a:solidFill>
          <a:latin typeface="+mn-lt"/>
          <a:ea typeface="+mn-ea"/>
          <a:cs typeface="+mn-cs"/>
        </a:defRPr>
      </a:lvl5pPr>
      <a:lvl6pPr marL="2410816" algn="l" defTabSz="964326" rtl="0" eaLnBrk="1" latinLnBrk="0" hangingPunct="1">
        <a:defRPr sz="1898" kern="1200">
          <a:solidFill>
            <a:schemeClr val="tx1"/>
          </a:solidFill>
          <a:latin typeface="+mn-lt"/>
          <a:ea typeface="+mn-ea"/>
          <a:cs typeface="+mn-cs"/>
        </a:defRPr>
      </a:lvl6pPr>
      <a:lvl7pPr marL="2892979" algn="l" defTabSz="964326" rtl="0" eaLnBrk="1" latinLnBrk="0" hangingPunct="1">
        <a:defRPr sz="1898" kern="1200">
          <a:solidFill>
            <a:schemeClr val="tx1"/>
          </a:solidFill>
          <a:latin typeface="+mn-lt"/>
          <a:ea typeface="+mn-ea"/>
          <a:cs typeface="+mn-cs"/>
        </a:defRPr>
      </a:lvl7pPr>
      <a:lvl8pPr marL="3375142" algn="l" defTabSz="964326" rtl="0" eaLnBrk="1" latinLnBrk="0" hangingPunct="1">
        <a:defRPr sz="1898" kern="1200">
          <a:solidFill>
            <a:schemeClr val="tx1"/>
          </a:solidFill>
          <a:latin typeface="+mn-lt"/>
          <a:ea typeface="+mn-ea"/>
          <a:cs typeface="+mn-cs"/>
        </a:defRPr>
      </a:lvl8pPr>
      <a:lvl9pPr marL="3857305" algn="l" defTabSz="964326" rtl="0" eaLnBrk="1" latinLnBrk="0" hangingPunct="1">
        <a:defRPr sz="18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17.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18" Type="http://schemas.openxmlformats.org/officeDocument/2006/relationships/image" Target="../media/image75.png"/><Relationship Id="rId3" Type="http://schemas.openxmlformats.org/officeDocument/2006/relationships/image" Target="../media/image60.png"/><Relationship Id="rId21" Type="http://schemas.openxmlformats.org/officeDocument/2006/relationships/image" Target="../media/image78.png"/><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74.png"/><Relationship Id="rId2" Type="http://schemas.openxmlformats.org/officeDocument/2006/relationships/notesSlide" Target="../notesSlides/notesSlide17.xml"/><Relationship Id="rId16" Type="http://schemas.openxmlformats.org/officeDocument/2006/relationships/image" Target="../media/image73.png"/><Relationship Id="rId20"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5" Type="http://schemas.openxmlformats.org/officeDocument/2006/relationships/image" Target="../media/image72.png"/><Relationship Id="rId10" Type="http://schemas.openxmlformats.org/officeDocument/2006/relationships/image" Target="../media/image67.png"/><Relationship Id="rId19" Type="http://schemas.openxmlformats.org/officeDocument/2006/relationships/image" Target="../media/image76.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okfn-brasil/serenata-de-amor/blob/pyup-scheduled-update-2019-04-01/research/src/group_receipts.py"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21" Type="http://schemas.openxmlformats.org/officeDocument/2006/relationships/slideLayout" Target="../slideLayouts/slideLayout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image" Target="../media/image7.png"/><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2.xml"/><Relationship Id="rId5" Type="http://schemas.microsoft.com/office/2007/relationships/hdphoto" Target="../media/hdphoto1.wdp"/><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7.jpg"/><Relationship Id="rId7" Type="http://schemas.openxmlformats.org/officeDocument/2006/relationships/image" Target="../media/image20.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19.jpg"/><Relationship Id="rId4" Type="http://schemas.openxmlformats.org/officeDocument/2006/relationships/image" Target="../media/image18.jpg"/><Relationship Id="rId9" Type="http://schemas.openxmlformats.org/officeDocument/2006/relationships/image" Target="../media/image22.jp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6512" y="0"/>
            <a:ext cx="12931775" cy="7232650"/>
          </a:xfrm>
          <a:prstGeom prst="rect">
            <a:avLst/>
          </a:prstGeom>
          <a:blipFill dpi="0" rotWithShape="1">
            <a:blip r:embed="rId3" cstate="screen">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95361" y="2248173"/>
            <a:ext cx="13465496" cy="273630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259"/>
          <p:cNvSpPr>
            <a:spLocks noChangeArrowheads="1"/>
          </p:cNvSpPr>
          <p:nvPr/>
        </p:nvSpPr>
        <p:spPr bwMode="auto">
          <a:xfrm>
            <a:off x="2612952" y="3038206"/>
            <a:ext cx="7632847" cy="1902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6600" dirty="0">
                <a:solidFill>
                  <a:schemeClr val="accent1"/>
                </a:solidFill>
                <a:cs typeface="Arial" panose="020B0604020202020204" pitchFamily="34" charset="0"/>
              </a:rPr>
              <a:t>PYTHON   </a:t>
            </a:r>
            <a:r>
              <a:rPr lang="zh-CN" altLang="en-US" sz="4800" dirty="0">
                <a:solidFill>
                  <a:schemeClr val="accent1"/>
                </a:solidFill>
                <a:cs typeface="Arial" panose="020B0604020202020204" pitchFamily="34" charset="0"/>
              </a:rPr>
              <a:t>禅意花园</a:t>
            </a:r>
            <a:endParaRPr lang="en-US" altLang="zh-CN" sz="4800" dirty="0">
              <a:solidFill>
                <a:schemeClr val="accent1"/>
              </a:solidFill>
              <a:cs typeface="Arial" panose="020B0604020202020204" pitchFamily="34" charset="0"/>
            </a:endParaRPr>
          </a:p>
          <a:p>
            <a:pPr algn="ctr">
              <a:buNone/>
            </a:pPr>
            <a:endParaRPr lang="zh-CN" altLang="en-US" sz="4800" dirty="0">
              <a:solidFill>
                <a:schemeClr val="accent1"/>
              </a:solidFill>
              <a:cs typeface="Arial" panose="020B0604020202020204" pitchFamily="34" charset="0"/>
            </a:endParaRPr>
          </a:p>
        </p:txBody>
      </p:sp>
      <p:sp>
        <p:nvSpPr>
          <p:cNvPr id="9" name="矩形 259"/>
          <p:cNvSpPr>
            <a:spLocks noChangeArrowheads="1"/>
          </p:cNvSpPr>
          <p:nvPr/>
        </p:nvSpPr>
        <p:spPr bwMode="auto">
          <a:xfrm>
            <a:off x="2654423" y="4181383"/>
            <a:ext cx="7558436"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r>
              <a:rPr lang="en-US" altLang="zh-CN" sz="700" b="1" dirty="0">
                <a:solidFill>
                  <a:schemeClr val="accent1"/>
                </a:solidFill>
                <a:cs typeface="Arial" panose="020B0604020202020204" pitchFamily="34" charset="0"/>
              </a:rPr>
              <a:t>Beautiful is better than ugly. Complex is better than complicated. Flat is better than nested. Sparse is better than dense. Readability counts. Special cases aren't special enough to break the rules. Although practicality beats </a:t>
            </a:r>
            <a:r>
              <a:rPr lang="en-US" altLang="zh-CN" sz="700" b="1" dirty="0" err="1">
                <a:solidFill>
                  <a:schemeClr val="accent1"/>
                </a:solidFill>
                <a:cs typeface="Arial" panose="020B0604020202020204" pitchFamily="34" charset="0"/>
              </a:rPr>
              <a:t>purity.Errors</a:t>
            </a:r>
            <a:r>
              <a:rPr lang="en-US" altLang="zh-CN" sz="700" b="1" dirty="0">
                <a:solidFill>
                  <a:schemeClr val="accent1"/>
                </a:solidFill>
                <a:cs typeface="Arial" panose="020B0604020202020204" pitchFamily="34" charset="0"/>
              </a:rPr>
              <a:t> should never pass silently. Unless explicitly silenced. In the face of ambiguity, refuse the temptation to guess. There should be one-- and preferably only one --obvious way to do it. Although that way may not be obvious at first unless you're </a:t>
            </a:r>
            <a:r>
              <a:rPr lang="en-US" altLang="zh-CN" sz="700" b="1" dirty="0" err="1">
                <a:solidFill>
                  <a:schemeClr val="accent1"/>
                </a:solidFill>
                <a:cs typeface="Arial" panose="020B0604020202020204" pitchFamily="34" charset="0"/>
              </a:rPr>
              <a:t>Dutch.Now</a:t>
            </a:r>
            <a:r>
              <a:rPr lang="en-US" altLang="zh-CN" sz="700" b="1" dirty="0">
                <a:solidFill>
                  <a:schemeClr val="accent1"/>
                </a:solidFill>
                <a:cs typeface="Arial" panose="020B0604020202020204" pitchFamily="34" charset="0"/>
              </a:rPr>
              <a:t> is better than never. Although never is often better than right </a:t>
            </a:r>
            <a:r>
              <a:rPr lang="en-US" altLang="zh-CN" sz="700" b="1" dirty="0" err="1">
                <a:solidFill>
                  <a:schemeClr val="accent1"/>
                </a:solidFill>
                <a:cs typeface="Arial" panose="020B0604020202020204" pitchFamily="34" charset="0"/>
              </a:rPr>
              <a:t>now.If</a:t>
            </a:r>
            <a:r>
              <a:rPr lang="en-US" altLang="zh-CN" sz="700" b="1" dirty="0">
                <a:solidFill>
                  <a:schemeClr val="accent1"/>
                </a:solidFill>
                <a:cs typeface="Arial" panose="020B0604020202020204" pitchFamily="34" charset="0"/>
              </a:rPr>
              <a:t> the implementation is hard to explain, it's a bad idea. If the implementation is easy to explain, it may be a good idea. Namespaces are one honking great idea -- let's do more of those!</a:t>
            </a:r>
            <a:endParaRPr lang="zh-CN" altLang="en-US" sz="700" b="1" dirty="0">
              <a:solidFill>
                <a:schemeClr val="accent1"/>
              </a:solidFill>
              <a:cs typeface="Arial" panose="020B0604020202020204" pitchFamily="34" charset="0"/>
            </a:endParaRPr>
          </a:p>
        </p:txBody>
      </p:sp>
      <p:sp>
        <p:nvSpPr>
          <p:cNvPr id="13" name="矩形 259"/>
          <p:cNvSpPr>
            <a:spLocks noChangeArrowheads="1"/>
          </p:cNvSpPr>
          <p:nvPr/>
        </p:nvSpPr>
        <p:spPr bwMode="auto">
          <a:xfrm>
            <a:off x="6429374" y="2743845"/>
            <a:ext cx="35929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2000" dirty="0">
                <a:solidFill>
                  <a:schemeClr val="accent1"/>
                </a:solidFill>
                <a:cs typeface="Arial" panose="020B0604020202020204" pitchFamily="34" charset="0"/>
              </a:rPr>
              <a:t>Zen Garden  </a:t>
            </a:r>
            <a:endParaRPr lang="zh-CN" altLang="en-US" sz="2000" dirty="0">
              <a:solidFill>
                <a:schemeClr val="accent1"/>
              </a:solidFill>
              <a:cs typeface="Arial" panose="020B0604020202020204" pitchFamily="34" charset="0"/>
            </a:endParaRPr>
          </a:p>
        </p:txBody>
      </p:sp>
    </p:spTree>
    <p:extLst>
      <p:ext uri="{BB962C8B-B14F-4D97-AF65-F5344CB8AC3E}">
        <p14:creationId xmlns:p14="http://schemas.microsoft.com/office/powerpoint/2010/main" val="307952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1" presetClass="entr" presetSubtype="0" fill="hold" grpId="0" nodeType="clickEffect">
                                  <p:stCondLst>
                                    <p:cond delay="0"/>
                                  </p:stCondLst>
                                  <p:iterate type="lt">
                                    <p:tmPct val="10000"/>
                                  </p:iterate>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3"/>
                                        </p:tgtEl>
                                        <p:attrNameLst>
                                          <p:attrName>ppt_y</p:attrName>
                                        </p:attrNameLst>
                                      </p:cBhvr>
                                      <p:tavLst>
                                        <p:tav tm="0">
                                          <p:val>
                                            <p:strVal val="#ppt_y"/>
                                          </p:val>
                                        </p:tav>
                                        <p:tav tm="100000">
                                          <p:val>
                                            <p:strVal val="#ppt_y"/>
                                          </p:val>
                                        </p:tav>
                                      </p:tavLst>
                                    </p:anim>
                                    <p:anim calcmode="lin" valueType="num">
                                      <p:cBhvr>
                                        <p:cTn id="14"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41" presetClass="entr" presetSubtype="0" fill="hold" grpId="0" nodeType="clickEffect">
                                  <p:stCondLst>
                                    <p:cond delay="0"/>
                                  </p:stCondLst>
                                  <p:iterate type="lt">
                                    <p:tmPct val="10000"/>
                                  </p:iterate>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8"/>
                                        </p:tgtEl>
                                        <p:attrNameLst>
                                          <p:attrName>ppt_y</p:attrName>
                                        </p:attrNameLst>
                                      </p:cBhvr>
                                      <p:tavLst>
                                        <p:tav tm="0">
                                          <p:val>
                                            <p:strVal val="#ppt_y"/>
                                          </p:val>
                                        </p:tav>
                                        <p:tav tm="100000">
                                          <p:val>
                                            <p:strVal val="#ppt_y"/>
                                          </p:val>
                                        </p:tav>
                                      </p:tavLst>
                                    </p:anim>
                                    <p:anim calcmode="lin" valueType="num">
                                      <p:cBhvr>
                                        <p:cTn id="23"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9"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8"/>
          <p:cNvSpPr txBox="1"/>
          <p:nvPr/>
        </p:nvSpPr>
        <p:spPr>
          <a:xfrm>
            <a:off x="5273787" y="365631"/>
            <a:ext cx="2311176" cy="430887"/>
          </a:xfrm>
          <a:prstGeom prst="rect">
            <a:avLst/>
          </a:prstGeom>
          <a:noFill/>
        </p:spPr>
        <p:txBody>
          <a:bodyPr wrap="square" lIns="0" tIns="0" rIns="0" bIns="0" rtlCol="0" anchor="ctr">
            <a:spAutoFit/>
          </a:bodyPr>
          <a:lstStyle/>
          <a:p>
            <a:pPr algn="ctr"/>
            <a:r>
              <a:rPr lang="en-US" altLang="zh-CN"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Python</a:t>
            </a:r>
            <a:r>
              <a:rPr lang="zh-CN" altLang="en-US"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特性</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TextBox 8"/>
          <p:cNvSpPr txBox="1"/>
          <p:nvPr/>
        </p:nvSpPr>
        <p:spPr>
          <a:xfrm>
            <a:off x="5273787" y="801269"/>
            <a:ext cx="2311176" cy="215444"/>
          </a:xfrm>
          <a:prstGeom prst="rect">
            <a:avLst/>
          </a:prstGeom>
          <a:noFill/>
        </p:spPr>
        <p:txBody>
          <a:bodyPr wrap="square" lIns="0" tIns="0" rIns="0" bIns="0" rtlCol="0" anchor="ctr">
            <a:spAutoFit/>
          </a:bodyPr>
          <a:lstStyle/>
          <a:p>
            <a:pPr algn="ctr"/>
            <a:endPar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TextBox 5"/>
          <p:cNvSpPr txBox="1"/>
          <p:nvPr/>
        </p:nvSpPr>
        <p:spPr>
          <a:xfrm>
            <a:off x="1244799" y="1384077"/>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列表分片</a:t>
            </a:r>
          </a:p>
        </p:txBody>
      </p:sp>
      <p:sp>
        <p:nvSpPr>
          <p:cNvPr id="7" name="TextBox 6"/>
          <p:cNvSpPr txBox="1"/>
          <p:nvPr/>
        </p:nvSpPr>
        <p:spPr>
          <a:xfrm>
            <a:off x="1244799" y="2320181"/>
            <a:ext cx="7361311" cy="369332"/>
          </a:xfrm>
          <a:prstGeom prst="rect">
            <a:avLst/>
          </a:prstGeom>
          <a:noFill/>
        </p:spPr>
        <p:txBody>
          <a:bodyPr wrap="none" rtlCol="0">
            <a:spAutoFit/>
          </a:bodyPr>
          <a:lstStyle/>
          <a:p>
            <a:r>
              <a:rPr lang="zh-CN" altLang="en-US" b="1" dirty="0"/>
              <a:t>利用列表的分配得到的是 原来列表的拷贝</a:t>
            </a:r>
            <a:r>
              <a:rPr lang="en-US" altLang="zh-CN" b="1" dirty="0"/>
              <a:t>, </a:t>
            </a:r>
            <a:r>
              <a:rPr lang="zh-CN" altLang="en-US" b="1" dirty="0"/>
              <a:t>原来的列表并没有发生改变</a:t>
            </a:r>
            <a:endParaRPr lang="zh-CN" altLang="en-US" dirty="0"/>
          </a:p>
        </p:txBody>
      </p:sp>
      <p:sp>
        <p:nvSpPr>
          <p:cNvPr id="8" name="TextBox 7"/>
          <p:cNvSpPr txBox="1"/>
          <p:nvPr/>
        </p:nvSpPr>
        <p:spPr>
          <a:xfrm>
            <a:off x="1232030" y="1950849"/>
            <a:ext cx="6479659" cy="369332"/>
          </a:xfrm>
          <a:prstGeom prst="rect">
            <a:avLst/>
          </a:prstGeom>
          <a:noFill/>
        </p:spPr>
        <p:txBody>
          <a:bodyPr wrap="none" rtlCol="0">
            <a:spAutoFit/>
          </a:bodyPr>
          <a:lstStyle/>
          <a:p>
            <a:r>
              <a:rPr lang="zh-CN" altLang="en-US" dirty="0"/>
              <a:t>一次性获取多个元素的时候</a:t>
            </a:r>
            <a:r>
              <a:rPr lang="en-US" altLang="zh-CN" dirty="0"/>
              <a:t>, </a:t>
            </a:r>
            <a:r>
              <a:rPr lang="zh-CN" altLang="en-US" dirty="0"/>
              <a:t>就要使用列表的分片</a:t>
            </a:r>
            <a:r>
              <a:rPr lang="en-US" altLang="zh-CN" dirty="0"/>
              <a:t>(slice)</a:t>
            </a:r>
            <a:r>
              <a:rPr lang="zh-CN" altLang="en-US" dirty="0"/>
              <a:t>来实现</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2791" y="2689513"/>
            <a:ext cx="5915025"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8190" y="3616325"/>
            <a:ext cx="3381375"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7958" y="4363432"/>
            <a:ext cx="4152900" cy="1819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6275525"/>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horizont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2050"/>
                                        </p:tgtEl>
                                        <p:attrNameLst>
                                          <p:attrName>style.visibility</p:attrName>
                                        </p:attrNameLst>
                                      </p:cBhvr>
                                      <p:to>
                                        <p:strVal val="visible"/>
                                      </p:to>
                                    </p:set>
                                    <p:animEffect transition="in" filter="randombar(horizontal)">
                                      <p:cBhvr>
                                        <p:cTn id="20" dur="500"/>
                                        <p:tgtEl>
                                          <p:spTgt spid="205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51"/>
                                        </p:tgtEl>
                                        <p:attrNameLst>
                                          <p:attrName>style.visibility</p:attrName>
                                        </p:attrNameLst>
                                      </p:cBhvr>
                                      <p:to>
                                        <p:strVal val="visible"/>
                                      </p:to>
                                    </p:set>
                                    <p:animEffect transition="in" filter="fade">
                                      <p:cBhvr>
                                        <p:cTn id="25" dur="500"/>
                                        <p:tgtEl>
                                          <p:spTgt spid="2051"/>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nodeType="clickEffect">
                                  <p:stCondLst>
                                    <p:cond delay="0"/>
                                  </p:stCondLst>
                                  <p:childTnLst>
                                    <p:set>
                                      <p:cBhvr>
                                        <p:cTn id="29" dur="1" fill="hold">
                                          <p:stCondLst>
                                            <p:cond delay="0"/>
                                          </p:stCondLst>
                                        </p:cTn>
                                        <p:tgtEl>
                                          <p:spTgt spid="2052"/>
                                        </p:tgtEl>
                                        <p:attrNameLst>
                                          <p:attrName>style.visibility</p:attrName>
                                        </p:attrNameLst>
                                      </p:cBhvr>
                                      <p:to>
                                        <p:strVal val="visible"/>
                                      </p:to>
                                    </p:set>
                                    <p:animEffect transition="in" filter="randombar(horizontal)">
                                      <p:cBhvr>
                                        <p:cTn id="30"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8"/>
          <p:cNvSpPr txBox="1"/>
          <p:nvPr/>
        </p:nvSpPr>
        <p:spPr>
          <a:xfrm>
            <a:off x="5273787" y="357205"/>
            <a:ext cx="2311176" cy="447739"/>
          </a:xfrm>
          <a:prstGeom prst="rect">
            <a:avLst/>
          </a:prstGeom>
          <a:noFill/>
        </p:spPr>
        <p:txBody>
          <a:bodyPr wrap="square" lIns="0" tIns="0" rIns="0" bIns="0" rtlCol="0" anchor="ctr">
            <a:spAutoFit/>
          </a:bodyPr>
          <a:lstStyle/>
          <a:p>
            <a:pPr algn="ctr"/>
            <a:r>
              <a:rPr lang="en-US" altLang="zh-CN"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Python</a:t>
            </a:r>
            <a:r>
              <a:rPr lang="zh-CN" altLang="en-US"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特性</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TextBox 5"/>
          <p:cNvSpPr txBox="1"/>
          <p:nvPr/>
        </p:nvSpPr>
        <p:spPr>
          <a:xfrm>
            <a:off x="1244799" y="1384077"/>
            <a:ext cx="1338828"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列表生成式</a:t>
            </a:r>
          </a:p>
        </p:txBody>
      </p:sp>
      <p:sp>
        <p:nvSpPr>
          <p:cNvPr id="7" name="TextBox 6"/>
          <p:cNvSpPr txBox="1"/>
          <p:nvPr/>
        </p:nvSpPr>
        <p:spPr>
          <a:xfrm>
            <a:off x="1126505" y="1770060"/>
            <a:ext cx="9763378" cy="369332"/>
          </a:xfrm>
          <a:prstGeom prst="rect">
            <a:avLst/>
          </a:prstGeom>
          <a:noFill/>
        </p:spPr>
        <p:txBody>
          <a:bodyPr wrap="none" rtlCol="0">
            <a:spAutoFit/>
          </a:bodyPr>
          <a:lstStyle/>
          <a:p>
            <a:r>
              <a:rPr lang="zh-CN" altLang="en-US" dirty="0"/>
              <a:t>列表生成式即</a:t>
            </a:r>
            <a:r>
              <a:rPr lang="en-US" altLang="zh-CN" dirty="0"/>
              <a:t>List Comprehensions</a:t>
            </a:r>
            <a:r>
              <a:rPr lang="zh-CN" altLang="en-US" dirty="0"/>
              <a:t>，是</a:t>
            </a:r>
            <a:r>
              <a:rPr lang="en-US" altLang="zh-CN" dirty="0"/>
              <a:t>Python</a:t>
            </a:r>
            <a:r>
              <a:rPr lang="zh-CN" altLang="en-US" dirty="0"/>
              <a:t>内置的非常简单却强大的可以用来创建</a:t>
            </a:r>
            <a:r>
              <a:rPr lang="en-US" altLang="zh-CN" dirty="0"/>
              <a:t>list</a:t>
            </a:r>
            <a:r>
              <a:rPr lang="zh-CN" altLang="en-US" dirty="0"/>
              <a:t>的生成式</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4799" y="2142968"/>
            <a:ext cx="3238500" cy="43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177722" y="2720946"/>
            <a:ext cx="4586512" cy="369332"/>
          </a:xfrm>
          <a:prstGeom prst="rect">
            <a:avLst/>
          </a:prstGeom>
          <a:noFill/>
        </p:spPr>
        <p:txBody>
          <a:bodyPr wrap="none" rtlCol="0">
            <a:spAutoFit/>
          </a:bodyPr>
          <a:lstStyle/>
          <a:p>
            <a:r>
              <a:rPr lang="zh-CN" altLang="en-US" dirty="0"/>
              <a:t>但如果要生成</a:t>
            </a:r>
            <a:r>
              <a:rPr lang="en-US" altLang="zh-CN" dirty="0"/>
              <a:t>[1x1, 2x2, 3x3, ..., 10x10]</a:t>
            </a:r>
            <a:r>
              <a:rPr lang="zh-CN" altLang="en-US" dirty="0"/>
              <a:t>怎么做</a:t>
            </a:r>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3849" y="3223277"/>
            <a:ext cx="3448050" cy="122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190621" y="4545853"/>
            <a:ext cx="8032968" cy="369332"/>
          </a:xfrm>
          <a:prstGeom prst="rect">
            <a:avLst/>
          </a:prstGeom>
          <a:noFill/>
        </p:spPr>
        <p:txBody>
          <a:bodyPr wrap="none" rtlCol="0">
            <a:spAutoFit/>
          </a:bodyPr>
          <a:lstStyle/>
          <a:p>
            <a:r>
              <a:rPr lang="zh-CN" altLang="en-US" dirty="0"/>
              <a:t>但是循环太繁琐，而列表生成式则可以用一行语句代替循环生成上面的</a:t>
            </a:r>
            <a:r>
              <a:rPr lang="en-US" altLang="zh-CN" dirty="0"/>
              <a:t>list</a:t>
            </a:r>
            <a:r>
              <a:rPr lang="zh-CN" altLang="en-US" dirty="0"/>
              <a:t>：</a:t>
            </a:r>
          </a:p>
        </p:txBody>
      </p:sp>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849" y="5045267"/>
            <a:ext cx="3429000" cy="40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17207" y="5021454"/>
            <a:ext cx="42195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5167" y="5632549"/>
            <a:ext cx="5010150"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6364821"/>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Effect transition="in" filter="randombar(horizontal)">
                                      <p:cBhvr>
                                        <p:cTn id="17" dur="500"/>
                                        <p:tgtEl>
                                          <p:spTgt spid="307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down)">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3075"/>
                                        </p:tgtEl>
                                        <p:attrNameLst>
                                          <p:attrName>style.visibility</p:attrName>
                                        </p:attrNameLst>
                                      </p:cBhvr>
                                      <p:to>
                                        <p:strVal val="visible"/>
                                      </p:to>
                                    </p:set>
                                    <p:animEffect transition="in" filter="randombar(horizontal)">
                                      <p:cBhvr>
                                        <p:cTn id="27" dur="500"/>
                                        <p:tgtEl>
                                          <p:spTgt spid="307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down)">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nodeType="clickEffect">
                                  <p:stCondLst>
                                    <p:cond delay="0"/>
                                  </p:stCondLst>
                                  <p:childTnLst>
                                    <p:set>
                                      <p:cBhvr>
                                        <p:cTn id="36" dur="1" fill="hold">
                                          <p:stCondLst>
                                            <p:cond delay="0"/>
                                          </p:stCondLst>
                                        </p:cTn>
                                        <p:tgtEl>
                                          <p:spTgt spid="3076"/>
                                        </p:tgtEl>
                                        <p:attrNameLst>
                                          <p:attrName>style.visibility</p:attrName>
                                        </p:attrNameLst>
                                      </p:cBhvr>
                                      <p:to>
                                        <p:strVal val="visible"/>
                                      </p:to>
                                    </p:set>
                                    <p:anim calcmode="lin" valueType="num">
                                      <p:cBhvr>
                                        <p:cTn id="37" dur="500" fill="hold"/>
                                        <p:tgtEl>
                                          <p:spTgt spid="3076"/>
                                        </p:tgtEl>
                                        <p:attrNameLst>
                                          <p:attrName>ppt_w</p:attrName>
                                        </p:attrNameLst>
                                      </p:cBhvr>
                                      <p:tavLst>
                                        <p:tav tm="0">
                                          <p:val>
                                            <p:fltVal val="0"/>
                                          </p:val>
                                        </p:tav>
                                        <p:tav tm="100000">
                                          <p:val>
                                            <p:strVal val="#ppt_w"/>
                                          </p:val>
                                        </p:tav>
                                      </p:tavLst>
                                    </p:anim>
                                    <p:anim calcmode="lin" valueType="num">
                                      <p:cBhvr>
                                        <p:cTn id="38" dur="500" fill="hold"/>
                                        <p:tgtEl>
                                          <p:spTgt spid="3076"/>
                                        </p:tgtEl>
                                        <p:attrNameLst>
                                          <p:attrName>ppt_h</p:attrName>
                                        </p:attrNameLst>
                                      </p:cBhvr>
                                      <p:tavLst>
                                        <p:tav tm="0">
                                          <p:val>
                                            <p:fltVal val="0"/>
                                          </p:val>
                                        </p:tav>
                                        <p:tav tm="100000">
                                          <p:val>
                                            <p:strVal val="#ppt_h"/>
                                          </p:val>
                                        </p:tav>
                                      </p:tavLst>
                                    </p:anim>
                                    <p:animEffect transition="in" filter="fade">
                                      <p:cBhvr>
                                        <p:cTn id="39" dur="500"/>
                                        <p:tgtEl>
                                          <p:spTgt spid="3076"/>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nodeType="clickEffect">
                                  <p:stCondLst>
                                    <p:cond delay="0"/>
                                  </p:stCondLst>
                                  <p:childTnLst>
                                    <p:set>
                                      <p:cBhvr>
                                        <p:cTn id="43" dur="1" fill="hold">
                                          <p:stCondLst>
                                            <p:cond delay="0"/>
                                          </p:stCondLst>
                                        </p:cTn>
                                        <p:tgtEl>
                                          <p:spTgt spid="3077"/>
                                        </p:tgtEl>
                                        <p:attrNameLst>
                                          <p:attrName>style.visibility</p:attrName>
                                        </p:attrNameLst>
                                      </p:cBhvr>
                                      <p:to>
                                        <p:strVal val="visible"/>
                                      </p:to>
                                    </p:set>
                                    <p:anim calcmode="lin" valueType="num">
                                      <p:cBhvr>
                                        <p:cTn id="44" dur="500" fill="hold"/>
                                        <p:tgtEl>
                                          <p:spTgt spid="3077"/>
                                        </p:tgtEl>
                                        <p:attrNameLst>
                                          <p:attrName>ppt_w</p:attrName>
                                        </p:attrNameLst>
                                      </p:cBhvr>
                                      <p:tavLst>
                                        <p:tav tm="0">
                                          <p:val>
                                            <p:fltVal val="0"/>
                                          </p:val>
                                        </p:tav>
                                        <p:tav tm="100000">
                                          <p:val>
                                            <p:strVal val="#ppt_w"/>
                                          </p:val>
                                        </p:tav>
                                      </p:tavLst>
                                    </p:anim>
                                    <p:anim calcmode="lin" valueType="num">
                                      <p:cBhvr>
                                        <p:cTn id="45" dur="500" fill="hold"/>
                                        <p:tgtEl>
                                          <p:spTgt spid="3077"/>
                                        </p:tgtEl>
                                        <p:attrNameLst>
                                          <p:attrName>ppt_h</p:attrName>
                                        </p:attrNameLst>
                                      </p:cBhvr>
                                      <p:tavLst>
                                        <p:tav tm="0">
                                          <p:val>
                                            <p:fltVal val="0"/>
                                          </p:val>
                                        </p:tav>
                                        <p:tav tm="100000">
                                          <p:val>
                                            <p:strVal val="#ppt_h"/>
                                          </p:val>
                                        </p:tav>
                                      </p:tavLst>
                                    </p:anim>
                                    <p:animEffect transition="in" filter="fade">
                                      <p:cBhvr>
                                        <p:cTn id="46" dur="500"/>
                                        <p:tgtEl>
                                          <p:spTgt spid="3077"/>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3078"/>
                                        </p:tgtEl>
                                        <p:attrNameLst>
                                          <p:attrName>style.visibility</p:attrName>
                                        </p:attrNameLst>
                                      </p:cBhvr>
                                      <p:to>
                                        <p:strVal val="visible"/>
                                      </p:to>
                                    </p:set>
                                    <p:anim calcmode="lin" valueType="num">
                                      <p:cBhvr>
                                        <p:cTn id="51" dur="500" fill="hold"/>
                                        <p:tgtEl>
                                          <p:spTgt spid="3078"/>
                                        </p:tgtEl>
                                        <p:attrNameLst>
                                          <p:attrName>ppt_w</p:attrName>
                                        </p:attrNameLst>
                                      </p:cBhvr>
                                      <p:tavLst>
                                        <p:tav tm="0">
                                          <p:val>
                                            <p:fltVal val="0"/>
                                          </p:val>
                                        </p:tav>
                                        <p:tav tm="100000">
                                          <p:val>
                                            <p:strVal val="#ppt_w"/>
                                          </p:val>
                                        </p:tav>
                                      </p:tavLst>
                                    </p:anim>
                                    <p:anim calcmode="lin" valueType="num">
                                      <p:cBhvr>
                                        <p:cTn id="52" dur="500" fill="hold"/>
                                        <p:tgtEl>
                                          <p:spTgt spid="3078"/>
                                        </p:tgtEl>
                                        <p:attrNameLst>
                                          <p:attrName>ppt_h</p:attrName>
                                        </p:attrNameLst>
                                      </p:cBhvr>
                                      <p:tavLst>
                                        <p:tav tm="0">
                                          <p:val>
                                            <p:fltVal val="0"/>
                                          </p:val>
                                        </p:tav>
                                        <p:tav tm="100000">
                                          <p:val>
                                            <p:strVal val="#ppt_h"/>
                                          </p:val>
                                        </p:tav>
                                      </p:tavLst>
                                    </p:anim>
                                    <p:animEffect transition="in" filter="fade">
                                      <p:cBhvr>
                                        <p:cTn id="53" dur="5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8"/>
          <p:cNvSpPr txBox="1"/>
          <p:nvPr/>
        </p:nvSpPr>
        <p:spPr>
          <a:xfrm>
            <a:off x="5273787" y="357205"/>
            <a:ext cx="2311176" cy="447739"/>
          </a:xfrm>
          <a:prstGeom prst="rect">
            <a:avLst/>
          </a:prstGeom>
          <a:noFill/>
        </p:spPr>
        <p:txBody>
          <a:bodyPr wrap="square" lIns="0" tIns="0" rIns="0" bIns="0" rtlCol="0" anchor="ctr">
            <a:spAutoFit/>
          </a:bodyPr>
          <a:lstStyle/>
          <a:p>
            <a:pPr algn="ctr"/>
            <a:r>
              <a:rPr lang="en-US" altLang="zh-CN"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Python</a:t>
            </a:r>
            <a:r>
              <a:rPr lang="zh-CN" altLang="en-US"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特性</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TextBox 5"/>
          <p:cNvSpPr txBox="1"/>
          <p:nvPr/>
        </p:nvSpPr>
        <p:spPr>
          <a:xfrm>
            <a:off x="1244799" y="1384077"/>
            <a:ext cx="87716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生成器</a:t>
            </a:r>
          </a:p>
        </p:txBody>
      </p:sp>
      <p:sp>
        <p:nvSpPr>
          <p:cNvPr id="7" name="TextBox 6"/>
          <p:cNvSpPr txBox="1"/>
          <p:nvPr/>
        </p:nvSpPr>
        <p:spPr>
          <a:xfrm>
            <a:off x="1126505" y="1770060"/>
            <a:ext cx="11154015" cy="923330"/>
          </a:xfrm>
          <a:prstGeom prst="rect">
            <a:avLst/>
          </a:prstGeom>
          <a:noFill/>
        </p:spPr>
        <p:txBody>
          <a:bodyPr wrap="none" rtlCol="0">
            <a:spAutoFit/>
          </a:bodyPr>
          <a:lstStyle/>
          <a:p>
            <a:r>
              <a:rPr lang="zh-CN" altLang="en-US" dirty="0"/>
              <a:t>通过列表生成式，我们可以直接创建一个列表。但是，受到内存限制，列表容量肯定是有限的。</a:t>
            </a:r>
            <a:endParaRPr lang="en-US" altLang="zh-CN" dirty="0"/>
          </a:p>
          <a:p>
            <a:r>
              <a:rPr lang="zh-CN" altLang="en-US" dirty="0"/>
              <a:t>而且，创建一个包含</a:t>
            </a:r>
            <a:r>
              <a:rPr lang="en-US" altLang="zh-CN" dirty="0"/>
              <a:t>100</a:t>
            </a:r>
            <a:r>
              <a:rPr lang="zh-CN" altLang="en-US" dirty="0"/>
              <a:t>万个元素的列表，不仅占用很大的存储空间，如果我们仅仅需要访问前面几个元素，</a:t>
            </a:r>
            <a:endParaRPr lang="en-US" altLang="zh-CN" dirty="0"/>
          </a:p>
          <a:p>
            <a:r>
              <a:rPr lang="zh-CN" altLang="en-US" dirty="0"/>
              <a:t>那后面绝大多数元素占用的空间都白白浪费了</a:t>
            </a:r>
          </a:p>
        </p:txBody>
      </p:sp>
      <p:sp>
        <p:nvSpPr>
          <p:cNvPr id="8" name="TextBox 7"/>
          <p:cNvSpPr txBox="1"/>
          <p:nvPr/>
        </p:nvSpPr>
        <p:spPr>
          <a:xfrm>
            <a:off x="1126505" y="2687580"/>
            <a:ext cx="11108682" cy="646331"/>
          </a:xfrm>
          <a:prstGeom prst="rect">
            <a:avLst/>
          </a:prstGeom>
          <a:noFill/>
        </p:spPr>
        <p:txBody>
          <a:bodyPr wrap="none" rtlCol="0">
            <a:spAutoFit/>
          </a:bodyPr>
          <a:lstStyle/>
          <a:p>
            <a:r>
              <a:rPr lang="zh-CN" altLang="en-US" dirty="0"/>
              <a:t>如果列表元素可以按照某种算法推算出来，那我们是否可以在循环的过程中不断推算出后续的元素呢？</a:t>
            </a:r>
            <a:endParaRPr lang="en-US" altLang="zh-CN" dirty="0"/>
          </a:p>
          <a:p>
            <a:r>
              <a:rPr lang="zh-CN" altLang="en-US" dirty="0"/>
              <a:t>这样就不必创建完整的</a:t>
            </a:r>
            <a:r>
              <a:rPr lang="en-US" altLang="zh-CN" dirty="0"/>
              <a:t>list</a:t>
            </a:r>
            <a:r>
              <a:rPr lang="zh-CN" altLang="en-US" dirty="0"/>
              <a:t>，从而节省大量的空间。这种一边循环一边计算的机制，称为生成器（</a:t>
            </a:r>
            <a:r>
              <a:rPr lang="en-US" altLang="zh-CN" dirty="0"/>
              <a:t>Generator</a:t>
            </a:r>
            <a:r>
              <a:rPr lang="zh-CN" altLang="en-US" dirty="0"/>
              <a:t>）</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4799" y="3300442"/>
            <a:ext cx="3810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3093" y="1079899"/>
            <a:ext cx="3352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2705" y="3315844"/>
            <a:ext cx="2590800" cy="127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1985" y="3380852"/>
            <a:ext cx="1828800" cy="118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2705" y="4620060"/>
            <a:ext cx="4200525" cy="1800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01257960"/>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4098"/>
                                        </p:tgtEl>
                                        <p:attrNameLst>
                                          <p:attrName>style.visibility</p:attrName>
                                        </p:attrNameLst>
                                      </p:cBhvr>
                                      <p:to>
                                        <p:strVal val="visible"/>
                                      </p:to>
                                    </p:set>
                                    <p:anim calcmode="lin" valueType="num">
                                      <p:cBhvr>
                                        <p:cTn id="22" dur="500" fill="hold"/>
                                        <p:tgtEl>
                                          <p:spTgt spid="4098"/>
                                        </p:tgtEl>
                                        <p:attrNameLst>
                                          <p:attrName>ppt_w</p:attrName>
                                        </p:attrNameLst>
                                      </p:cBhvr>
                                      <p:tavLst>
                                        <p:tav tm="0">
                                          <p:val>
                                            <p:fltVal val="0"/>
                                          </p:val>
                                        </p:tav>
                                        <p:tav tm="100000">
                                          <p:val>
                                            <p:strVal val="#ppt_w"/>
                                          </p:val>
                                        </p:tav>
                                      </p:tavLst>
                                    </p:anim>
                                    <p:anim calcmode="lin" valueType="num">
                                      <p:cBhvr>
                                        <p:cTn id="23" dur="500" fill="hold"/>
                                        <p:tgtEl>
                                          <p:spTgt spid="4098"/>
                                        </p:tgtEl>
                                        <p:attrNameLst>
                                          <p:attrName>ppt_h</p:attrName>
                                        </p:attrNameLst>
                                      </p:cBhvr>
                                      <p:tavLst>
                                        <p:tav tm="0">
                                          <p:val>
                                            <p:fltVal val="0"/>
                                          </p:val>
                                        </p:tav>
                                        <p:tav tm="100000">
                                          <p:val>
                                            <p:strVal val="#ppt_h"/>
                                          </p:val>
                                        </p:tav>
                                      </p:tavLst>
                                    </p:anim>
                                    <p:animEffect transition="in" filter="fade">
                                      <p:cBhvr>
                                        <p:cTn id="24" dur="500"/>
                                        <p:tgtEl>
                                          <p:spTgt spid="4098"/>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4099"/>
                                        </p:tgtEl>
                                        <p:attrNameLst>
                                          <p:attrName>style.visibility</p:attrName>
                                        </p:attrNameLst>
                                      </p:cBhvr>
                                      <p:to>
                                        <p:strVal val="visible"/>
                                      </p:to>
                                    </p:set>
                                    <p:animEffect transition="in" filter="randombar(horizontal)">
                                      <p:cBhvr>
                                        <p:cTn id="29" dur="500"/>
                                        <p:tgtEl>
                                          <p:spTgt spid="409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4098"/>
                                        </p:tgtEl>
                                      </p:cBhvr>
                                    </p:animEffect>
                                    <p:set>
                                      <p:cBhvr>
                                        <p:cTn id="34" dur="1" fill="hold">
                                          <p:stCondLst>
                                            <p:cond delay="499"/>
                                          </p:stCondLst>
                                        </p:cTn>
                                        <p:tgtEl>
                                          <p:spTgt spid="4098"/>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4099"/>
                                        </p:tgtEl>
                                      </p:cBhvr>
                                    </p:animEffect>
                                    <p:set>
                                      <p:cBhvr>
                                        <p:cTn id="37" dur="1" fill="hold">
                                          <p:stCondLst>
                                            <p:cond delay="499"/>
                                          </p:stCondLst>
                                        </p:cTn>
                                        <p:tgtEl>
                                          <p:spTgt spid="4099"/>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100"/>
                                        </p:tgtEl>
                                        <p:attrNameLst>
                                          <p:attrName>style.visibility</p:attrName>
                                        </p:attrNameLst>
                                      </p:cBhvr>
                                      <p:to>
                                        <p:strVal val="visible"/>
                                      </p:to>
                                    </p:set>
                                    <p:animEffect transition="in" filter="fade">
                                      <p:cBhvr>
                                        <p:cTn id="42" dur="500"/>
                                        <p:tgtEl>
                                          <p:spTgt spid="4100"/>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4101"/>
                                        </p:tgtEl>
                                        <p:attrNameLst>
                                          <p:attrName>style.visibility</p:attrName>
                                        </p:attrNameLst>
                                      </p:cBhvr>
                                      <p:to>
                                        <p:strVal val="visible"/>
                                      </p:to>
                                    </p:set>
                                    <p:animEffect transition="in" filter="randombar(horizontal)">
                                      <p:cBhvr>
                                        <p:cTn id="47" dur="500"/>
                                        <p:tgtEl>
                                          <p:spTgt spid="4101"/>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4102"/>
                                        </p:tgtEl>
                                        <p:attrNameLst>
                                          <p:attrName>style.visibility</p:attrName>
                                        </p:attrNameLst>
                                      </p:cBhvr>
                                      <p:to>
                                        <p:strVal val="visible"/>
                                      </p:to>
                                    </p:set>
                                    <p:animEffect transition="in" filter="randombar(horizontal)">
                                      <p:cBhvr>
                                        <p:cTn id="52" dur="5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8"/>
          <p:cNvSpPr txBox="1"/>
          <p:nvPr/>
        </p:nvSpPr>
        <p:spPr>
          <a:xfrm>
            <a:off x="5273787" y="357205"/>
            <a:ext cx="2311176" cy="447739"/>
          </a:xfrm>
          <a:prstGeom prst="rect">
            <a:avLst/>
          </a:prstGeom>
          <a:noFill/>
        </p:spPr>
        <p:txBody>
          <a:bodyPr wrap="square" lIns="0" tIns="0" rIns="0" bIns="0" rtlCol="0" anchor="ctr">
            <a:spAutoFit/>
          </a:bodyPr>
          <a:lstStyle/>
          <a:p>
            <a:pPr algn="ctr"/>
            <a:r>
              <a:rPr lang="en-US" altLang="zh-CN"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Python</a:t>
            </a:r>
            <a:r>
              <a:rPr lang="zh-CN" altLang="en-US"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特性</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TextBox 5"/>
          <p:cNvSpPr txBox="1"/>
          <p:nvPr/>
        </p:nvSpPr>
        <p:spPr>
          <a:xfrm>
            <a:off x="1244799" y="1384077"/>
            <a:ext cx="646331"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迭代</a:t>
            </a:r>
          </a:p>
        </p:txBody>
      </p:sp>
      <p:sp>
        <p:nvSpPr>
          <p:cNvPr id="2" name="TextBox 1"/>
          <p:cNvSpPr txBox="1"/>
          <p:nvPr/>
        </p:nvSpPr>
        <p:spPr>
          <a:xfrm>
            <a:off x="1316807" y="1847483"/>
            <a:ext cx="6089616" cy="369332"/>
          </a:xfrm>
          <a:prstGeom prst="rect">
            <a:avLst/>
          </a:prstGeom>
          <a:noFill/>
        </p:spPr>
        <p:txBody>
          <a:bodyPr wrap="none" rtlCol="0">
            <a:spAutoFit/>
          </a:bodyPr>
          <a:lstStyle/>
          <a:p>
            <a:r>
              <a:rPr lang="zh-CN" altLang="en-US" b="1" i="1" dirty="0"/>
              <a:t>可直接用于</a:t>
            </a:r>
            <a:r>
              <a:rPr lang="en-US" altLang="zh-CN" b="1" i="1" dirty="0"/>
              <a:t>for</a:t>
            </a:r>
            <a:r>
              <a:rPr lang="zh-CN" altLang="en-US" b="1" i="1" dirty="0"/>
              <a:t>循环的对象统称为可迭代对象（</a:t>
            </a:r>
            <a:r>
              <a:rPr lang="en-US" altLang="zh-CN" b="1" i="1" dirty="0" err="1"/>
              <a:t>Iterable</a:t>
            </a:r>
            <a:r>
              <a:rPr lang="zh-CN" altLang="en-US" b="1" i="1" dirty="0"/>
              <a:t>）。</a:t>
            </a:r>
            <a:endParaRPr lang="zh-CN" altLang="en-US" dirty="0"/>
          </a:p>
        </p:txBody>
      </p:sp>
      <p:sp>
        <p:nvSpPr>
          <p:cNvPr id="3" name="TextBox 2"/>
          <p:cNvSpPr txBox="1"/>
          <p:nvPr/>
        </p:nvSpPr>
        <p:spPr>
          <a:xfrm>
            <a:off x="1295740" y="2219166"/>
            <a:ext cx="7524560" cy="369332"/>
          </a:xfrm>
          <a:prstGeom prst="rect">
            <a:avLst/>
          </a:prstGeom>
          <a:noFill/>
        </p:spPr>
        <p:txBody>
          <a:bodyPr wrap="none" rtlCol="0">
            <a:spAutoFit/>
          </a:bodyPr>
          <a:lstStyle/>
          <a:p>
            <a:r>
              <a:rPr lang="zh-CN" altLang="en-US" b="1" i="1" dirty="0"/>
              <a:t>可以被</a:t>
            </a:r>
            <a:r>
              <a:rPr lang="en-US" altLang="zh-CN" b="1" i="1" dirty="0"/>
              <a:t>next()</a:t>
            </a:r>
            <a:r>
              <a:rPr lang="zh-CN" altLang="en-US" b="1" i="1" dirty="0"/>
              <a:t>函数调用并不断返回下一个值的对象称为迭代器：</a:t>
            </a:r>
            <a:r>
              <a:rPr lang="en-US" altLang="zh-CN" b="1" i="1" dirty="0"/>
              <a:t>Iterator</a:t>
            </a:r>
            <a:r>
              <a:rPr lang="zh-CN" altLang="en-US" dirty="0"/>
              <a:t>。</a:t>
            </a:r>
          </a:p>
        </p:txBody>
      </p:sp>
      <p:sp>
        <p:nvSpPr>
          <p:cNvPr id="4" name="TextBox 3"/>
          <p:cNvSpPr txBox="1"/>
          <p:nvPr/>
        </p:nvSpPr>
        <p:spPr>
          <a:xfrm>
            <a:off x="1351993" y="2619659"/>
            <a:ext cx="5581977" cy="369332"/>
          </a:xfrm>
          <a:prstGeom prst="rect">
            <a:avLst/>
          </a:prstGeom>
          <a:noFill/>
        </p:spPr>
        <p:txBody>
          <a:bodyPr wrap="none" rtlCol="0">
            <a:spAutoFit/>
          </a:bodyPr>
          <a:lstStyle/>
          <a:p>
            <a:r>
              <a:rPr lang="zh-CN" altLang="en-US" dirty="0"/>
              <a:t>迭代器、生成器和可迭代对象都可以用</a:t>
            </a:r>
            <a:r>
              <a:rPr lang="en-US" altLang="zh-CN" dirty="0"/>
              <a:t>for</a:t>
            </a:r>
            <a:r>
              <a:rPr lang="zh-CN" altLang="en-US" dirty="0"/>
              <a:t>循环去迭代</a:t>
            </a:r>
          </a:p>
        </p:txBody>
      </p:sp>
      <p:sp>
        <p:nvSpPr>
          <p:cNvPr id="5" name="TextBox 4"/>
          <p:cNvSpPr txBox="1"/>
          <p:nvPr/>
        </p:nvSpPr>
        <p:spPr>
          <a:xfrm>
            <a:off x="1316807" y="2986669"/>
            <a:ext cx="9833205" cy="646331"/>
          </a:xfrm>
          <a:prstGeom prst="rect">
            <a:avLst/>
          </a:prstGeom>
          <a:noFill/>
        </p:spPr>
        <p:txBody>
          <a:bodyPr wrap="none" rtlCol="0">
            <a:spAutoFit/>
          </a:bodyPr>
          <a:lstStyle/>
          <a:p>
            <a:r>
              <a:rPr lang="zh-CN" altLang="en-US" dirty="0"/>
              <a:t>与传统 </a:t>
            </a:r>
            <a:r>
              <a:rPr lang="en-US" altLang="zh-CN" dirty="0"/>
              <a:t>C </a:t>
            </a:r>
            <a:r>
              <a:rPr lang="zh-CN" altLang="en-US" dirty="0"/>
              <a:t>风格的 </a:t>
            </a:r>
            <a:r>
              <a:rPr lang="en-US" altLang="zh-CN" dirty="0"/>
              <a:t>for</a:t>
            </a:r>
            <a:r>
              <a:rPr lang="zh-CN" altLang="en-US" dirty="0"/>
              <a:t> 循环不同，</a:t>
            </a:r>
            <a:r>
              <a:rPr lang="en-US" altLang="zh-CN" dirty="0"/>
              <a:t>Python </a:t>
            </a:r>
            <a:r>
              <a:rPr lang="zh-CN" altLang="en-US" dirty="0"/>
              <a:t>的 </a:t>
            </a:r>
            <a:r>
              <a:rPr lang="en-US" altLang="zh-CN" dirty="0"/>
              <a:t>for</a:t>
            </a:r>
            <a:r>
              <a:rPr lang="zh-CN" altLang="en-US" dirty="0"/>
              <a:t> 循环没有索引变量，没有索引变量初始化，</a:t>
            </a:r>
            <a:endParaRPr lang="en-US" altLang="zh-CN" dirty="0"/>
          </a:p>
          <a:p>
            <a:r>
              <a:rPr lang="zh-CN" altLang="en-US" dirty="0"/>
              <a:t>边界检查，或者索引递增。</a:t>
            </a:r>
            <a:r>
              <a:rPr lang="en-US" altLang="zh-CN" dirty="0"/>
              <a:t>Python </a:t>
            </a:r>
            <a:r>
              <a:rPr lang="zh-CN" altLang="en-US" dirty="0"/>
              <a:t>的 </a:t>
            </a:r>
            <a:r>
              <a:rPr lang="en-US" altLang="zh-CN" dirty="0"/>
              <a:t>for</a:t>
            </a:r>
            <a:r>
              <a:rPr lang="zh-CN" altLang="en-US" dirty="0"/>
              <a:t> 循环完成了对我们的 </a:t>
            </a:r>
            <a:r>
              <a:rPr lang="en-US" altLang="zh-CN" dirty="0"/>
              <a:t>numbers</a:t>
            </a:r>
            <a:r>
              <a:rPr lang="zh-CN" altLang="en-US" dirty="0"/>
              <a:t> 列表进行遍历的所有工作</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447" y="3633000"/>
            <a:ext cx="4010025" cy="866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3447" y="4624437"/>
            <a:ext cx="3038475" cy="72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3311" y="3631037"/>
            <a:ext cx="387667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4693606"/>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randombar(horizontal)">
                                      <p:cBhvr>
                                        <p:cTn id="22" dur="500"/>
                                        <p:tgtEl>
                                          <p:spTgt spid="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27" dur="500"/>
                                        <p:tgtEl>
                                          <p:spTgt spid="5">
                                            <p:txEl>
                                              <p:pRg st="0" end="0"/>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5">
                                            <p:txEl>
                                              <p:pRg st="1" end="1"/>
                                            </p:txEl>
                                          </p:spTgt>
                                        </p:tgtEl>
                                        <p:attrNameLst>
                                          <p:attrName>style.visibility</p:attrName>
                                        </p:attrNameLst>
                                      </p:cBhvr>
                                      <p:to>
                                        <p:strVal val="visible"/>
                                      </p:to>
                                    </p:set>
                                    <p:animEffect transition="in" filter="randombar(horizontal)">
                                      <p:cBhvr>
                                        <p:cTn id="30" dur="500"/>
                                        <p:tgtEl>
                                          <p:spTgt spid="5">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122"/>
                                        </p:tgtEl>
                                        <p:attrNameLst>
                                          <p:attrName>style.visibility</p:attrName>
                                        </p:attrNameLst>
                                      </p:cBhvr>
                                      <p:to>
                                        <p:strVal val="visible"/>
                                      </p:to>
                                    </p:set>
                                    <p:animEffect transition="in" filter="fade">
                                      <p:cBhvr>
                                        <p:cTn id="35" dur="500"/>
                                        <p:tgtEl>
                                          <p:spTgt spid="5122"/>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5123"/>
                                        </p:tgtEl>
                                        <p:attrNameLst>
                                          <p:attrName>style.visibility</p:attrName>
                                        </p:attrNameLst>
                                      </p:cBhvr>
                                      <p:to>
                                        <p:strVal val="visible"/>
                                      </p:to>
                                    </p:set>
                                    <p:anim calcmode="lin" valueType="num">
                                      <p:cBhvr>
                                        <p:cTn id="40" dur="500" fill="hold"/>
                                        <p:tgtEl>
                                          <p:spTgt spid="5123"/>
                                        </p:tgtEl>
                                        <p:attrNameLst>
                                          <p:attrName>ppt_w</p:attrName>
                                        </p:attrNameLst>
                                      </p:cBhvr>
                                      <p:tavLst>
                                        <p:tav tm="0">
                                          <p:val>
                                            <p:fltVal val="0"/>
                                          </p:val>
                                        </p:tav>
                                        <p:tav tm="100000">
                                          <p:val>
                                            <p:strVal val="#ppt_w"/>
                                          </p:val>
                                        </p:tav>
                                      </p:tavLst>
                                    </p:anim>
                                    <p:anim calcmode="lin" valueType="num">
                                      <p:cBhvr>
                                        <p:cTn id="41" dur="500" fill="hold"/>
                                        <p:tgtEl>
                                          <p:spTgt spid="5123"/>
                                        </p:tgtEl>
                                        <p:attrNameLst>
                                          <p:attrName>ppt_h</p:attrName>
                                        </p:attrNameLst>
                                      </p:cBhvr>
                                      <p:tavLst>
                                        <p:tav tm="0">
                                          <p:val>
                                            <p:fltVal val="0"/>
                                          </p:val>
                                        </p:tav>
                                        <p:tav tm="100000">
                                          <p:val>
                                            <p:strVal val="#ppt_h"/>
                                          </p:val>
                                        </p:tav>
                                      </p:tavLst>
                                    </p:anim>
                                    <p:animEffect transition="in" filter="fade">
                                      <p:cBhvr>
                                        <p:cTn id="42" dur="500"/>
                                        <p:tgtEl>
                                          <p:spTgt spid="5123"/>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5124"/>
                                        </p:tgtEl>
                                        <p:attrNameLst>
                                          <p:attrName>style.visibility</p:attrName>
                                        </p:attrNameLst>
                                      </p:cBhvr>
                                      <p:to>
                                        <p:strVal val="visible"/>
                                      </p:to>
                                    </p:set>
                                    <p:animEffect transition="in" filter="randombar(horizontal)">
                                      <p:cBhvr>
                                        <p:cTn id="47"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8"/>
          <p:cNvSpPr txBox="1"/>
          <p:nvPr/>
        </p:nvSpPr>
        <p:spPr>
          <a:xfrm>
            <a:off x="5273787" y="357205"/>
            <a:ext cx="2311176" cy="447739"/>
          </a:xfrm>
          <a:prstGeom prst="rect">
            <a:avLst/>
          </a:prstGeom>
          <a:noFill/>
        </p:spPr>
        <p:txBody>
          <a:bodyPr wrap="square" lIns="0" tIns="0" rIns="0" bIns="0" rtlCol="0" anchor="ctr">
            <a:spAutoFit/>
          </a:bodyPr>
          <a:lstStyle/>
          <a:p>
            <a:pPr algn="ctr"/>
            <a:r>
              <a:rPr lang="en-US" altLang="zh-CN"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Python</a:t>
            </a:r>
            <a:r>
              <a:rPr lang="zh-CN" altLang="en-US"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特性</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TextBox 5"/>
          <p:cNvSpPr txBox="1"/>
          <p:nvPr/>
        </p:nvSpPr>
        <p:spPr>
          <a:xfrm>
            <a:off x="1244799" y="1384077"/>
            <a:ext cx="1107996"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内置函数</a:t>
            </a:r>
          </a:p>
        </p:txBody>
      </p:sp>
      <p:sp>
        <p:nvSpPr>
          <p:cNvPr id="2" name="AutoShape 2" descr="http://t11.baidu.com/it/u=3316331863,3576935340&amp;fm=173&amp;app=25&amp;f=JPEG?w=422&amp;h=531&amp;s=2ACAEC125BBEC4CC08F02DDE000080B2"/>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2812" y="1833315"/>
            <a:ext cx="3990975" cy="3533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2812" y="1833315"/>
            <a:ext cx="5219700" cy="161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9499" y="1960141"/>
            <a:ext cx="36576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4286" y="851312"/>
            <a:ext cx="6713774" cy="58575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43474647"/>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148"/>
                                        </p:tgtEl>
                                        <p:attrNameLst>
                                          <p:attrName>style.visibility</p:attrName>
                                        </p:attrNameLst>
                                      </p:cBhvr>
                                      <p:to>
                                        <p:strVal val="visible"/>
                                      </p:to>
                                    </p:set>
                                    <p:animEffect transition="in" filter="randombar(horizontal)">
                                      <p:cBhvr>
                                        <p:cTn id="12" dur="500"/>
                                        <p:tgtEl>
                                          <p:spTgt spid="61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6148"/>
                                        </p:tgtEl>
                                      </p:cBhvr>
                                    </p:animEffect>
                                    <p:set>
                                      <p:cBhvr>
                                        <p:cTn id="17" dur="1" fill="hold">
                                          <p:stCondLst>
                                            <p:cond delay="499"/>
                                          </p:stCondLst>
                                        </p:cTn>
                                        <p:tgtEl>
                                          <p:spTgt spid="614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49"/>
                                        </p:tgtEl>
                                        <p:attrNameLst>
                                          <p:attrName>style.visibility</p:attrName>
                                        </p:attrNameLst>
                                      </p:cBhvr>
                                      <p:to>
                                        <p:strVal val="visible"/>
                                      </p:to>
                                    </p:set>
                                    <p:animEffect transition="in" filter="fade">
                                      <p:cBhvr>
                                        <p:cTn id="22" dur="500"/>
                                        <p:tgtEl>
                                          <p:spTgt spid="614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6149"/>
                                        </p:tgtEl>
                                      </p:cBhvr>
                                    </p:animEffect>
                                    <p:set>
                                      <p:cBhvr>
                                        <p:cTn id="27" dur="1" fill="hold">
                                          <p:stCondLst>
                                            <p:cond delay="499"/>
                                          </p:stCondLst>
                                        </p:cTn>
                                        <p:tgtEl>
                                          <p:spTgt spid="614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150"/>
                                        </p:tgtEl>
                                        <p:attrNameLst>
                                          <p:attrName>style.visibility</p:attrName>
                                        </p:attrNameLst>
                                      </p:cBhvr>
                                      <p:to>
                                        <p:strVal val="visible"/>
                                      </p:to>
                                    </p:set>
                                    <p:animEffect transition="in" filter="fade">
                                      <p:cBhvr>
                                        <p:cTn id="32" dur="500"/>
                                        <p:tgtEl>
                                          <p:spTgt spid="615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6150"/>
                                        </p:tgtEl>
                                      </p:cBhvr>
                                    </p:animEffect>
                                    <p:set>
                                      <p:cBhvr>
                                        <p:cTn id="37" dur="1" fill="hold">
                                          <p:stCondLst>
                                            <p:cond delay="499"/>
                                          </p:stCondLst>
                                        </p:cTn>
                                        <p:tgtEl>
                                          <p:spTgt spid="6150"/>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151"/>
                                        </p:tgtEl>
                                        <p:attrNameLst>
                                          <p:attrName>style.visibility</p:attrName>
                                        </p:attrNameLst>
                                      </p:cBhvr>
                                      <p:to>
                                        <p:strVal val="visible"/>
                                      </p:to>
                                    </p:set>
                                    <p:animEffect transition="in" filter="fade">
                                      <p:cBhvr>
                                        <p:cTn id="42" dur="500"/>
                                        <p:tgtEl>
                                          <p:spTgt spid="6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8"/>
          <p:cNvSpPr txBox="1"/>
          <p:nvPr/>
        </p:nvSpPr>
        <p:spPr>
          <a:xfrm>
            <a:off x="5273787" y="357205"/>
            <a:ext cx="2311176" cy="447739"/>
          </a:xfrm>
          <a:prstGeom prst="rect">
            <a:avLst/>
          </a:prstGeom>
          <a:noFill/>
        </p:spPr>
        <p:txBody>
          <a:bodyPr wrap="square" lIns="0" tIns="0" rIns="0" bIns="0" rtlCol="0" anchor="ctr">
            <a:spAutoFit/>
          </a:bodyPr>
          <a:lstStyle/>
          <a:p>
            <a:pPr algn="ctr"/>
            <a:r>
              <a:rPr lang="en-US" altLang="zh-CN"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Python</a:t>
            </a:r>
            <a:r>
              <a:rPr lang="zh-CN" altLang="en-US"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特性</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TextBox 5"/>
          <p:cNvSpPr txBox="1"/>
          <p:nvPr/>
        </p:nvSpPr>
        <p:spPr>
          <a:xfrm>
            <a:off x="1244799" y="1384077"/>
            <a:ext cx="646331"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缩进</a:t>
            </a:r>
          </a:p>
        </p:txBody>
      </p:sp>
      <p:sp>
        <p:nvSpPr>
          <p:cNvPr id="2" name="AutoShape 2" descr="http://t11.baidu.com/it/u=3316331863,3576935340&amp;fm=173&amp;app=25&amp;f=JPEG?w=422&amp;h=531&amp;s=2ACAEC125BBEC4CC08F02DDE000080B2"/>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170" name="Picture 2" descr="D:\uidq1343\Desktop\kk_im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94" y="956533"/>
            <a:ext cx="8193162" cy="5724070"/>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7007" y="1223005"/>
            <a:ext cx="6048375" cy="5191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619756"/>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7170"/>
                                        </p:tgtEl>
                                        <p:attrNameLst>
                                          <p:attrName>style.visibility</p:attrName>
                                        </p:attrNameLst>
                                      </p:cBhvr>
                                      <p:to>
                                        <p:strVal val="visible"/>
                                      </p:to>
                                    </p:set>
                                    <p:anim calcmode="lin" valueType="num">
                                      <p:cBhvr>
                                        <p:cTn id="12" dur="500" fill="hold"/>
                                        <p:tgtEl>
                                          <p:spTgt spid="7170"/>
                                        </p:tgtEl>
                                        <p:attrNameLst>
                                          <p:attrName>ppt_w</p:attrName>
                                        </p:attrNameLst>
                                      </p:cBhvr>
                                      <p:tavLst>
                                        <p:tav tm="0">
                                          <p:val>
                                            <p:fltVal val="0"/>
                                          </p:val>
                                        </p:tav>
                                        <p:tav tm="100000">
                                          <p:val>
                                            <p:strVal val="#ppt_w"/>
                                          </p:val>
                                        </p:tav>
                                      </p:tavLst>
                                    </p:anim>
                                    <p:anim calcmode="lin" valueType="num">
                                      <p:cBhvr>
                                        <p:cTn id="13" dur="500" fill="hold"/>
                                        <p:tgtEl>
                                          <p:spTgt spid="7170"/>
                                        </p:tgtEl>
                                        <p:attrNameLst>
                                          <p:attrName>ppt_h</p:attrName>
                                        </p:attrNameLst>
                                      </p:cBhvr>
                                      <p:tavLst>
                                        <p:tav tm="0">
                                          <p:val>
                                            <p:fltVal val="0"/>
                                          </p:val>
                                        </p:tav>
                                        <p:tav tm="100000">
                                          <p:val>
                                            <p:strVal val="#ppt_h"/>
                                          </p:val>
                                        </p:tav>
                                      </p:tavLst>
                                    </p:anim>
                                    <p:animEffect transition="in" filter="fade">
                                      <p:cBhvr>
                                        <p:cTn id="14" dur="500"/>
                                        <p:tgtEl>
                                          <p:spTgt spid="717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7170"/>
                                        </p:tgtEl>
                                      </p:cBhvr>
                                    </p:animEffect>
                                    <p:set>
                                      <p:cBhvr>
                                        <p:cTn id="19" dur="1" fill="hold">
                                          <p:stCondLst>
                                            <p:cond delay="499"/>
                                          </p:stCondLst>
                                        </p:cTn>
                                        <p:tgtEl>
                                          <p:spTgt spid="7170"/>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7171"/>
                                        </p:tgtEl>
                                        <p:attrNameLst>
                                          <p:attrName>style.visibility</p:attrName>
                                        </p:attrNameLst>
                                      </p:cBhvr>
                                      <p:to>
                                        <p:strVal val="visible"/>
                                      </p:to>
                                    </p:set>
                                    <p:anim calcmode="lin" valueType="num">
                                      <p:cBhvr>
                                        <p:cTn id="24" dur="500" fill="hold"/>
                                        <p:tgtEl>
                                          <p:spTgt spid="7171"/>
                                        </p:tgtEl>
                                        <p:attrNameLst>
                                          <p:attrName>ppt_w</p:attrName>
                                        </p:attrNameLst>
                                      </p:cBhvr>
                                      <p:tavLst>
                                        <p:tav tm="0">
                                          <p:val>
                                            <p:fltVal val="0"/>
                                          </p:val>
                                        </p:tav>
                                        <p:tav tm="100000">
                                          <p:val>
                                            <p:strVal val="#ppt_w"/>
                                          </p:val>
                                        </p:tav>
                                      </p:tavLst>
                                    </p:anim>
                                    <p:anim calcmode="lin" valueType="num">
                                      <p:cBhvr>
                                        <p:cTn id="25" dur="500" fill="hold"/>
                                        <p:tgtEl>
                                          <p:spTgt spid="7171"/>
                                        </p:tgtEl>
                                        <p:attrNameLst>
                                          <p:attrName>ppt_h</p:attrName>
                                        </p:attrNameLst>
                                      </p:cBhvr>
                                      <p:tavLst>
                                        <p:tav tm="0">
                                          <p:val>
                                            <p:fltVal val="0"/>
                                          </p:val>
                                        </p:tav>
                                        <p:tav tm="100000">
                                          <p:val>
                                            <p:strVal val="#ppt_h"/>
                                          </p:val>
                                        </p:tav>
                                      </p:tavLst>
                                    </p:anim>
                                    <p:animEffect transition="in" filter="fade">
                                      <p:cBhvr>
                                        <p:cTn id="26" dur="500"/>
                                        <p:tgtEl>
                                          <p:spTgt spid="7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5668162" y="1168053"/>
            <a:ext cx="0" cy="6064597"/>
          </a:xfrm>
          <a:prstGeom prst="line">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6" name="组合 29"/>
          <p:cNvGrpSpPr>
            <a:grpSpLocks/>
          </p:cNvGrpSpPr>
          <p:nvPr/>
        </p:nvGrpSpPr>
        <p:grpSpPr bwMode="auto">
          <a:xfrm>
            <a:off x="5295367" y="2104157"/>
            <a:ext cx="774609" cy="776840"/>
            <a:chOff x="2307521" y="2283162"/>
            <a:chExt cx="551398" cy="551398"/>
          </a:xfrm>
        </p:grpSpPr>
        <p:sp>
          <p:nvSpPr>
            <p:cNvPr id="31" name="矩形 30"/>
            <p:cNvSpPr/>
            <p:nvPr/>
          </p:nvSpPr>
          <p:spPr>
            <a:xfrm>
              <a:off x="2307521" y="2283162"/>
              <a:ext cx="551398" cy="551398"/>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五角星 40"/>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 name="组合 46"/>
          <p:cNvGrpSpPr>
            <a:grpSpLocks/>
          </p:cNvGrpSpPr>
          <p:nvPr/>
        </p:nvGrpSpPr>
        <p:grpSpPr bwMode="auto">
          <a:xfrm>
            <a:off x="5295367" y="5122226"/>
            <a:ext cx="774609" cy="776840"/>
            <a:chOff x="2307521" y="2283162"/>
            <a:chExt cx="551398" cy="551398"/>
          </a:xfrm>
        </p:grpSpPr>
        <p:sp>
          <p:nvSpPr>
            <p:cNvPr id="48" name="矩形 47"/>
            <p:cNvSpPr/>
            <p:nvPr/>
          </p:nvSpPr>
          <p:spPr>
            <a:xfrm>
              <a:off x="2307521" y="2283162"/>
              <a:ext cx="551398" cy="551398"/>
            </a:xfrm>
            <a:prstGeom prst="rect">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 name="五角星 48"/>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 name="组合 9"/>
          <p:cNvGrpSpPr/>
          <p:nvPr/>
        </p:nvGrpSpPr>
        <p:grpSpPr>
          <a:xfrm>
            <a:off x="6395891" y="1764848"/>
            <a:ext cx="6462859" cy="4620860"/>
            <a:chOff x="6395891" y="1299199"/>
            <a:chExt cx="6462859" cy="4620860"/>
          </a:xfrm>
        </p:grpSpPr>
        <p:pic>
          <p:nvPicPr>
            <p:cNvPr id="27665" name="图片 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395891" y="1299199"/>
              <a:ext cx="6462141" cy="4620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7293471" y="1528093"/>
              <a:ext cx="5565279" cy="3691023"/>
            </a:xfrm>
            <a:prstGeom prst="rect">
              <a:avLst/>
            </a:prstGeom>
            <a:blipFill dpi="0" rotWithShape="1">
              <a:blip r:embed="rId4"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0" name="组合 7"/>
          <p:cNvGrpSpPr>
            <a:grpSpLocks/>
          </p:cNvGrpSpPr>
          <p:nvPr/>
        </p:nvGrpSpPr>
        <p:grpSpPr bwMode="auto">
          <a:xfrm>
            <a:off x="1628714" y="2085905"/>
            <a:ext cx="3302789" cy="838377"/>
            <a:chOff x="4240665" y="880115"/>
            <a:chExt cx="2347264" cy="596299"/>
          </a:xfrm>
        </p:grpSpPr>
        <p:sp>
          <p:nvSpPr>
            <p:cNvPr id="21" name="文本框 66"/>
            <p:cNvSpPr txBox="1">
              <a:spLocks noChangeArrowheads="1"/>
            </p:cNvSpPr>
            <p:nvPr/>
          </p:nvSpPr>
          <p:spPr bwMode="auto">
            <a:xfrm>
              <a:off x="4240665" y="1082381"/>
              <a:ext cx="2320294" cy="394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r"/>
              <a:r>
                <a:rPr lang="zh-CN" alt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做一个优雅的程序员</a:t>
              </a:r>
              <a:r>
                <a:rPr lang="en-US" altLang="zh-CN"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做一个优雅的程序员</a:t>
              </a:r>
              <a:r>
                <a:rPr lang="en-US" altLang="zh-CN"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做一个优雅的程序员</a:t>
              </a:r>
            </a:p>
            <a:p>
              <a:pPr algn="r"/>
              <a:r>
                <a:rPr lang="zh-CN" alt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做一个优雅的程序员</a:t>
              </a:r>
              <a:r>
                <a:rPr lang="en-US" altLang="zh-CN"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做一个优雅的程序员</a:t>
              </a:r>
              <a:r>
                <a:rPr lang="en-US" altLang="zh-CN"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做一个优雅的程序员</a:t>
              </a:r>
            </a:p>
            <a:p>
              <a:pPr algn="r"/>
              <a:r>
                <a:rPr lang="zh-CN" alt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做一个优雅的程序员</a:t>
              </a:r>
              <a:r>
                <a:rPr lang="en-US" altLang="zh-CN"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做一个优雅的程序员</a:t>
              </a:r>
              <a:r>
                <a:rPr lang="en-US" altLang="zh-CN"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做一个优雅的程序员</a:t>
              </a:r>
            </a:p>
            <a:p>
              <a:pPr algn="r"/>
              <a:r>
                <a:rPr lang="zh-CN" alt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做一个优雅的程序员</a:t>
              </a:r>
              <a:r>
                <a:rPr lang="en-US" altLang="zh-CN"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做一个优雅的程序员</a:t>
              </a:r>
              <a:r>
                <a:rPr lang="en-US" altLang="zh-CN"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做一个优雅的程序员</a:t>
              </a:r>
            </a:p>
          </p:txBody>
        </p:sp>
        <p:sp>
          <p:nvSpPr>
            <p:cNvPr id="22" name="文本框 66"/>
            <p:cNvSpPr txBox="1">
              <a:spLocks noChangeArrowheads="1"/>
            </p:cNvSpPr>
            <p:nvPr/>
          </p:nvSpPr>
          <p:spPr bwMode="auto">
            <a:xfrm>
              <a:off x="5439575" y="880115"/>
              <a:ext cx="1148354" cy="153235"/>
            </a:xfrm>
            <a:prstGeom prst="rect">
              <a:avLst/>
            </a:prstGeom>
            <a:noFill/>
            <a:ln>
              <a:noFill/>
            </a:ln>
            <a:extLst/>
          </p:spPr>
          <p:txBody>
            <a:bodyPr wrap="none" lIns="0" tIns="0" rIns="0" bIns="0">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r"/>
              <a:r>
                <a:rPr lang="zh-CN" altLang="en-US" sz="1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做一个优雅的程序员</a:t>
              </a:r>
            </a:p>
          </p:txBody>
        </p:sp>
      </p:grpSp>
      <p:grpSp>
        <p:nvGrpSpPr>
          <p:cNvPr id="23" name="组合 7"/>
          <p:cNvGrpSpPr>
            <a:grpSpLocks/>
          </p:cNvGrpSpPr>
          <p:nvPr/>
        </p:nvGrpSpPr>
        <p:grpSpPr bwMode="auto">
          <a:xfrm>
            <a:off x="1666663" y="4813066"/>
            <a:ext cx="3264840" cy="1182773"/>
            <a:chOff x="4267635" y="880115"/>
            <a:chExt cx="2320294" cy="841250"/>
          </a:xfrm>
        </p:grpSpPr>
        <p:sp>
          <p:nvSpPr>
            <p:cNvPr id="24" name="文本框 66"/>
            <p:cNvSpPr txBox="1">
              <a:spLocks noChangeArrowheads="1"/>
            </p:cNvSpPr>
            <p:nvPr/>
          </p:nvSpPr>
          <p:spPr bwMode="auto">
            <a:xfrm>
              <a:off x="4267635" y="1147921"/>
              <a:ext cx="2320294" cy="573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r">
                <a:lnSpc>
                  <a:spcPct val="150000"/>
                </a:lnSpc>
              </a:pPr>
              <a:r>
                <a:rPr lang="zh-CN" alt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写出像</a:t>
              </a:r>
              <a:r>
                <a:rPr lang="en-US" altLang="zh-CN"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Python</a:t>
              </a:r>
              <a:r>
                <a:rPr lang="zh-CN" alt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的代码</a:t>
              </a:r>
              <a:r>
                <a:rPr lang="en-US" altLang="zh-CN"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写出像</a:t>
              </a:r>
              <a:r>
                <a:rPr lang="en-US" altLang="zh-CN"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Python</a:t>
              </a:r>
              <a:r>
                <a:rPr lang="zh-CN" alt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的代码</a:t>
              </a:r>
              <a:r>
                <a:rPr lang="en-US" altLang="zh-CN"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写出像</a:t>
              </a:r>
              <a:r>
                <a:rPr lang="en-US" altLang="zh-CN"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Python</a:t>
              </a:r>
              <a:r>
                <a:rPr lang="zh-CN" alt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的代码</a:t>
              </a:r>
            </a:p>
            <a:p>
              <a:pPr algn="r">
                <a:lnSpc>
                  <a:spcPct val="150000"/>
                </a:lnSpc>
              </a:pPr>
              <a:r>
                <a:rPr lang="zh-CN" alt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写出像</a:t>
              </a:r>
              <a:r>
                <a:rPr lang="en-US" altLang="zh-CN"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Python</a:t>
              </a:r>
              <a:r>
                <a:rPr lang="zh-CN" alt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的代码</a:t>
              </a:r>
              <a:r>
                <a:rPr lang="en-US" altLang="zh-CN"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写出像</a:t>
              </a:r>
              <a:r>
                <a:rPr lang="en-US" altLang="zh-CN"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Python</a:t>
              </a:r>
              <a:r>
                <a:rPr lang="zh-CN" alt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的代码</a:t>
              </a:r>
              <a:r>
                <a:rPr lang="en-US" altLang="zh-CN"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写出像</a:t>
              </a:r>
              <a:r>
                <a:rPr lang="en-US" altLang="zh-CN"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Python</a:t>
              </a:r>
              <a:r>
                <a:rPr lang="zh-CN" alt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的代码</a:t>
              </a:r>
            </a:p>
            <a:p>
              <a:pPr algn="r">
                <a:lnSpc>
                  <a:spcPct val="150000"/>
                </a:lnSpc>
              </a:pPr>
              <a:r>
                <a:rPr lang="zh-CN" alt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写出像</a:t>
              </a:r>
              <a:r>
                <a:rPr lang="en-US" altLang="zh-CN"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Python</a:t>
              </a:r>
              <a:r>
                <a:rPr lang="zh-CN" alt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的代码</a:t>
              </a:r>
              <a:r>
                <a:rPr lang="en-US" altLang="zh-CN"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写出像</a:t>
              </a:r>
              <a:r>
                <a:rPr lang="en-US" altLang="zh-CN"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Python</a:t>
              </a:r>
              <a:r>
                <a:rPr lang="zh-CN" alt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的代码</a:t>
              </a:r>
              <a:r>
                <a:rPr lang="en-US" altLang="zh-CN"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写出像</a:t>
              </a:r>
              <a:r>
                <a:rPr lang="en-US" altLang="zh-CN"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Python</a:t>
              </a:r>
              <a:r>
                <a:rPr lang="zh-CN" alt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的代码</a:t>
              </a:r>
            </a:p>
            <a:p>
              <a:pPr algn="r">
                <a:lnSpc>
                  <a:spcPct val="150000"/>
                </a:lnSpc>
              </a:pPr>
              <a:r>
                <a:rPr lang="zh-CN" alt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写出像</a:t>
              </a:r>
              <a:r>
                <a:rPr lang="en-US" altLang="zh-CN"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Python</a:t>
              </a:r>
              <a:r>
                <a:rPr lang="zh-CN" alt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的代码</a:t>
              </a:r>
              <a:r>
                <a:rPr lang="en-US" altLang="zh-CN"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写出像</a:t>
              </a:r>
              <a:r>
                <a:rPr lang="en-US" altLang="zh-CN"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Python</a:t>
              </a:r>
              <a:r>
                <a:rPr lang="zh-CN" alt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的代码</a:t>
              </a:r>
              <a:r>
                <a:rPr lang="en-US" altLang="zh-CN"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写出像</a:t>
              </a:r>
              <a:r>
                <a:rPr lang="en-US" altLang="zh-CN"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Python</a:t>
              </a:r>
              <a:r>
                <a:rPr lang="zh-CN" alt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的代码</a:t>
              </a:r>
              <a:endParaRPr lang="en-GB" altLang="zh-CN"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文本框 66"/>
            <p:cNvSpPr txBox="1">
              <a:spLocks noChangeArrowheads="1"/>
            </p:cNvSpPr>
            <p:nvPr/>
          </p:nvSpPr>
          <p:spPr bwMode="auto">
            <a:xfrm>
              <a:off x="5425904" y="880115"/>
              <a:ext cx="1162025" cy="153235"/>
            </a:xfrm>
            <a:prstGeom prst="rect">
              <a:avLst/>
            </a:prstGeom>
            <a:noFill/>
            <a:ln>
              <a:noFill/>
            </a:ln>
            <a:extLst/>
          </p:spPr>
          <p:txBody>
            <a:bodyPr wrap="none" lIns="0" tIns="0" rIns="0" bIns="0">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r"/>
              <a:r>
                <a:rPr lang="zh-CN" altLang="en-US" sz="1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写出像</a:t>
              </a:r>
              <a:r>
                <a:rPr lang="en-US" altLang="zh-CN" sz="1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Python</a:t>
              </a:r>
              <a:r>
                <a:rPr lang="zh-CN" altLang="en-US" sz="1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的代码</a:t>
              </a:r>
            </a:p>
          </p:txBody>
        </p:sp>
      </p:grpSp>
      <p:sp>
        <p:nvSpPr>
          <p:cNvPr id="18" name="TextBox 8"/>
          <p:cNvSpPr txBox="1"/>
          <p:nvPr/>
        </p:nvSpPr>
        <p:spPr>
          <a:xfrm>
            <a:off x="5273787" y="357205"/>
            <a:ext cx="2311176" cy="447739"/>
          </a:xfrm>
          <a:prstGeom prst="rect">
            <a:avLst/>
          </a:prstGeom>
          <a:noFill/>
        </p:spPr>
        <p:txBody>
          <a:bodyPr wrap="square" lIns="0" tIns="0" rIns="0" bIns="0" rtlCol="0" anchor="ctr">
            <a:spAutoFit/>
          </a:bodyPr>
          <a:lstStyle/>
          <a:p>
            <a:pPr algn="ctr"/>
            <a:r>
              <a:rPr lang="en-US" altLang="zh-CN"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PYTHONIC</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547708508"/>
      </p:ext>
    </p:extLst>
  </p:cSld>
  <p:clrMapOvr>
    <a:masterClrMapping/>
  </p:clrMapOvr>
  <mc:AlternateContent xmlns:mc="http://schemas.openxmlformats.org/markup-compatibility/2006" xmlns:p14="http://schemas.microsoft.com/office/powerpoint/2010/main">
    <mc:Choice Requires="p14">
      <p:transition spd="slow" p14:dur="1600" advTm="4000">
        <p:blinds dir="vert"/>
      </p:transition>
    </mc:Choice>
    <mc:Fallback xmlns="">
      <p:transition spd="slow" advTm="4000">
        <p:blinds dir="vert"/>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2" presetClass="entr" presetSubtype="1"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750"/>
                                        <p:tgtEl>
                                          <p:spTgt spid="5"/>
                                        </p:tgtEl>
                                      </p:cBhvr>
                                    </p:animEffect>
                                  </p:childTnLst>
                                </p:cTn>
                              </p:par>
                              <p:par>
                                <p:cTn id="12" presetID="53" presetClass="entr" presetSubtype="16" fill="hold" nodeType="withEffect">
                                  <p:stCondLst>
                                    <p:cond delay="200"/>
                                  </p:stCondLst>
                                  <p:childTnLst>
                                    <p:set>
                                      <p:cBhvr>
                                        <p:cTn id="13" dur="1" fill="hold">
                                          <p:stCondLst>
                                            <p:cond delay="0"/>
                                          </p:stCondLst>
                                        </p:cTn>
                                        <p:tgtEl>
                                          <p:spTgt spid="6"/>
                                        </p:tgtEl>
                                        <p:attrNameLst>
                                          <p:attrName>style.visibility</p:attrName>
                                        </p:attrNameLst>
                                      </p:cBhvr>
                                      <p:to>
                                        <p:strVal val="visible"/>
                                      </p:to>
                                    </p:set>
                                    <p:anim calcmode="lin" valueType="num">
                                      <p:cBhvr>
                                        <p:cTn id="14" dur="750" fill="hold"/>
                                        <p:tgtEl>
                                          <p:spTgt spid="6"/>
                                        </p:tgtEl>
                                        <p:attrNameLst>
                                          <p:attrName>ppt_w</p:attrName>
                                        </p:attrNameLst>
                                      </p:cBhvr>
                                      <p:tavLst>
                                        <p:tav tm="0">
                                          <p:val>
                                            <p:fltVal val="0"/>
                                          </p:val>
                                        </p:tav>
                                        <p:tav tm="100000">
                                          <p:val>
                                            <p:strVal val="#ppt_w"/>
                                          </p:val>
                                        </p:tav>
                                      </p:tavLst>
                                    </p:anim>
                                    <p:anim calcmode="lin" valueType="num">
                                      <p:cBhvr>
                                        <p:cTn id="15" dur="750" fill="hold"/>
                                        <p:tgtEl>
                                          <p:spTgt spid="6"/>
                                        </p:tgtEl>
                                        <p:attrNameLst>
                                          <p:attrName>ppt_h</p:attrName>
                                        </p:attrNameLst>
                                      </p:cBhvr>
                                      <p:tavLst>
                                        <p:tav tm="0">
                                          <p:val>
                                            <p:fltVal val="0"/>
                                          </p:val>
                                        </p:tav>
                                        <p:tav tm="100000">
                                          <p:val>
                                            <p:strVal val="#ppt_h"/>
                                          </p:val>
                                        </p:tav>
                                      </p:tavLst>
                                    </p:anim>
                                    <p:animEffect transition="in" filter="fade">
                                      <p:cBhvr>
                                        <p:cTn id="16" dur="750"/>
                                        <p:tgtEl>
                                          <p:spTgt spid="6"/>
                                        </p:tgtEl>
                                      </p:cBhvr>
                                    </p:animEffect>
                                  </p:childTnLst>
                                </p:cTn>
                              </p:par>
                              <p:par>
                                <p:cTn id="17" presetID="53" presetClass="entr" presetSubtype="16" fill="hold"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p:cTn id="19" dur="750" fill="hold"/>
                                        <p:tgtEl>
                                          <p:spTgt spid="8"/>
                                        </p:tgtEl>
                                        <p:attrNameLst>
                                          <p:attrName>ppt_w</p:attrName>
                                        </p:attrNameLst>
                                      </p:cBhvr>
                                      <p:tavLst>
                                        <p:tav tm="0">
                                          <p:val>
                                            <p:fltVal val="0"/>
                                          </p:val>
                                        </p:tav>
                                        <p:tav tm="100000">
                                          <p:val>
                                            <p:strVal val="#ppt_w"/>
                                          </p:val>
                                        </p:tav>
                                      </p:tavLst>
                                    </p:anim>
                                    <p:anim calcmode="lin" valueType="num">
                                      <p:cBhvr>
                                        <p:cTn id="20" dur="750" fill="hold"/>
                                        <p:tgtEl>
                                          <p:spTgt spid="8"/>
                                        </p:tgtEl>
                                        <p:attrNameLst>
                                          <p:attrName>ppt_h</p:attrName>
                                        </p:attrNameLst>
                                      </p:cBhvr>
                                      <p:tavLst>
                                        <p:tav tm="0">
                                          <p:val>
                                            <p:fltVal val="0"/>
                                          </p:val>
                                        </p:tav>
                                        <p:tav tm="100000">
                                          <p:val>
                                            <p:strVal val="#ppt_h"/>
                                          </p:val>
                                        </p:tav>
                                      </p:tavLst>
                                    </p:anim>
                                    <p:animEffect transition="in" filter="fade">
                                      <p:cBhvr>
                                        <p:cTn id="21" dur="750"/>
                                        <p:tgtEl>
                                          <p:spTgt spid="8"/>
                                        </p:tgtEl>
                                      </p:cBhvr>
                                    </p:animEffect>
                                  </p:childTnLst>
                                </p:cTn>
                              </p:par>
                              <p:par>
                                <p:cTn id="22" presetID="2" presetClass="entr" presetSubtype="2"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1000" fill="hold"/>
                                        <p:tgtEl>
                                          <p:spTgt spid="20"/>
                                        </p:tgtEl>
                                        <p:attrNameLst>
                                          <p:attrName>ppt_x</p:attrName>
                                        </p:attrNameLst>
                                      </p:cBhvr>
                                      <p:tavLst>
                                        <p:tav tm="0">
                                          <p:val>
                                            <p:strVal val="1+#ppt_w/2"/>
                                          </p:val>
                                        </p:tav>
                                        <p:tav tm="100000">
                                          <p:val>
                                            <p:strVal val="#ppt_x"/>
                                          </p:val>
                                        </p:tav>
                                      </p:tavLst>
                                    </p:anim>
                                    <p:anim calcmode="lin" valueType="num">
                                      <p:cBhvr additive="base">
                                        <p:cTn id="25" dur="1000" fill="hold"/>
                                        <p:tgtEl>
                                          <p:spTgt spid="20"/>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500"/>
                                  </p:stCondLst>
                                  <p:childTnLst>
                                    <p:set>
                                      <p:cBhvr>
                                        <p:cTn id="27" dur="1" fill="hold">
                                          <p:stCondLst>
                                            <p:cond delay="0"/>
                                          </p:stCondLst>
                                        </p:cTn>
                                        <p:tgtEl>
                                          <p:spTgt spid="23"/>
                                        </p:tgtEl>
                                        <p:attrNameLst>
                                          <p:attrName>style.visibility</p:attrName>
                                        </p:attrNameLst>
                                      </p:cBhvr>
                                      <p:to>
                                        <p:strVal val="visible"/>
                                      </p:to>
                                    </p:set>
                                    <p:anim calcmode="lin" valueType="num">
                                      <p:cBhvr additive="base">
                                        <p:cTn id="28" dur="1000" fill="hold"/>
                                        <p:tgtEl>
                                          <p:spTgt spid="23"/>
                                        </p:tgtEl>
                                        <p:attrNameLst>
                                          <p:attrName>ppt_x</p:attrName>
                                        </p:attrNameLst>
                                      </p:cBhvr>
                                      <p:tavLst>
                                        <p:tav tm="0">
                                          <p:val>
                                            <p:strVal val="1+#ppt_w/2"/>
                                          </p:val>
                                        </p:tav>
                                        <p:tav tm="100000">
                                          <p:val>
                                            <p:strVal val="#ppt_x"/>
                                          </p:val>
                                        </p:tav>
                                      </p:tavLst>
                                    </p:anim>
                                    <p:anim calcmode="lin" valueType="num">
                                      <p:cBhvr additive="base">
                                        <p:cTn id="29" dur="10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5668162" y="1168053"/>
            <a:ext cx="0" cy="6064597"/>
          </a:xfrm>
          <a:prstGeom prst="line">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1" name="矩形 30"/>
          <p:cNvSpPr/>
          <p:nvPr/>
        </p:nvSpPr>
        <p:spPr bwMode="auto">
          <a:xfrm>
            <a:off x="5295367" y="2104157"/>
            <a:ext cx="774609" cy="77684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8" name="矩形 47"/>
          <p:cNvSpPr/>
          <p:nvPr/>
        </p:nvSpPr>
        <p:spPr bwMode="auto">
          <a:xfrm>
            <a:off x="5295367" y="5122226"/>
            <a:ext cx="774609" cy="776840"/>
          </a:xfrm>
          <a:prstGeom prst="rect">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 name="TextBox 8"/>
          <p:cNvSpPr txBox="1"/>
          <p:nvPr/>
        </p:nvSpPr>
        <p:spPr>
          <a:xfrm>
            <a:off x="5273787" y="357205"/>
            <a:ext cx="2311176" cy="447739"/>
          </a:xfrm>
          <a:prstGeom prst="rect">
            <a:avLst/>
          </a:prstGeom>
          <a:noFill/>
        </p:spPr>
        <p:txBody>
          <a:bodyPr wrap="square" lIns="0" tIns="0" rIns="0" bIns="0" rtlCol="0" anchor="ctr">
            <a:spAutoFit/>
          </a:bodyPr>
          <a:lstStyle/>
          <a:p>
            <a:pPr algn="ctr"/>
            <a:r>
              <a:rPr lang="en-US" altLang="zh-CN"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PYTHONIC</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8194" name="Picture 2" descr="D:\uidq1343\Downloads\lik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45474" y="2269889"/>
            <a:ext cx="445375" cy="445375"/>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D:\uidq1343\Downloads\dislik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45474" y="5343003"/>
            <a:ext cx="477141" cy="47714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0300" y="3219570"/>
            <a:ext cx="1047750"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7453" y="3616325"/>
            <a:ext cx="1209675" cy="43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8"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3512" y="3014932"/>
            <a:ext cx="2981325" cy="10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9"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07358" y="2999860"/>
            <a:ext cx="2590800" cy="110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7" name="Picture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75474" y="3141538"/>
            <a:ext cx="3876675" cy="69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8" name="Picture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62705" y="2924593"/>
            <a:ext cx="2219325" cy="118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0" name="Picture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2217" y="2813706"/>
            <a:ext cx="4024858" cy="1469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1" name="Picture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75474" y="2743618"/>
            <a:ext cx="4114800" cy="1543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9" name="Picture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94053" y="2796100"/>
            <a:ext cx="3629025" cy="139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10" name="Picture 1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92689" y="2990044"/>
            <a:ext cx="3810000" cy="962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2" name="Picture 1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154400" y="2284106"/>
            <a:ext cx="5162550" cy="2419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6" name="Picture 1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09813" y="2868383"/>
            <a:ext cx="2295525" cy="118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5" name="Picture 1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23213" y="2975756"/>
            <a:ext cx="390525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4" name="Picture 1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42217" y="2691242"/>
            <a:ext cx="3562350" cy="1304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3" name="Picture 1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341950" y="2951037"/>
            <a:ext cx="2486025" cy="1076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11" name="Picture 1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92355" y="2561418"/>
            <a:ext cx="2857500" cy="1819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12" name="Picture 2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99160" y="2940454"/>
            <a:ext cx="3048000" cy="116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196098"/>
      </p:ext>
    </p:extLst>
  </p:cSld>
  <p:clrMapOvr>
    <a:masterClrMapping/>
  </p:clrMapOvr>
  <mc:AlternateContent xmlns:mc="http://schemas.openxmlformats.org/markup-compatibility/2006" xmlns:p14="http://schemas.microsoft.com/office/powerpoint/2010/main">
    <mc:Choice Requires="p14">
      <p:transition spd="slow" p14:dur="1600" advTm="4000">
        <p:blinds dir="vert"/>
      </p:transition>
    </mc:Choice>
    <mc:Fallback xmlns="">
      <p:transition spd="slow" advTm="4000">
        <p:blinds dir="vert"/>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7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96"/>
                                        </p:tgtEl>
                                        <p:attrNameLst>
                                          <p:attrName>style.visibility</p:attrName>
                                        </p:attrNameLst>
                                      </p:cBhvr>
                                      <p:to>
                                        <p:strVal val="visible"/>
                                      </p:to>
                                    </p:set>
                                    <p:animEffect transition="in" filter="fade">
                                      <p:cBhvr>
                                        <p:cTn id="12" dur="500"/>
                                        <p:tgtEl>
                                          <p:spTgt spid="819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8197"/>
                                        </p:tgtEl>
                                        <p:attrNameLst>
                                          <p:attrName>style.visibility</p:attrName>
                                        </p:attrNameLst>
                                      </p:cBhvr>
                                      <p:to>
                                        <p:strVal val="visible"/>
                                      </p:to>
                                    </p:set>
                                    <p:animEffect transition="in" filter="randombar(horizontal)">
                                      <p:cBhvr>
                                        <p:cTn id="17" dur="500"/>
                                        <p:tgtEl>
                                          <p:spTgt spid="819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8196"/>
                                        </p:tgtEl>
                                      </p:cBhvr>
                                    </p:animEffect>
                                    <p:set>
                                      <p:cBhvr>
                                        <p:cTn id="22" dur="1" fill="hold">
                                          <p:stCondLst>
                                            <p:cond delay="499"/>
                                          </p:stCondLst>
                                        </p:cTn>
                                        <p:tgtEl>
                                          <p:spTgt spid="8196"/>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8197"/>
                                        </p:tgtEl>
                                      </p:cBhvr>
                                    </p:animEffect>
                                    <p:set>
                                      <p:cBhvr>
                                        <p:cTn id="25" dur="1" fill="hold">
                                          <p:stCondLst>
                                            <p:cond delay="499"/>
                                          </p:stCondLst>
                                        </p:cTn>
                                        <p:tgtEl>
                                          <p:spTgt spid="8197"/>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198"/>
                                        </p:tgtEl>
                                        <p:attrNameLst>
                                          <p:attrName>style.visibility</p:attrName>
                                        </p:attrNameLst>
                                      </p:cBhvr>
                                      <p:to>
                                        <p:strVal val="visible"/>
                                      </p:to>
                                    </p:set>
                                    <p:animEffect transition="in" filter="fade">
                                      <p:cBhvr>
                                        <p:cTn id="30" dur="500"/>
                                        <p:tgtEl>
                                          <p:spTgt spid="819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199"/>
                                        </p:tgtEl>
                                        <p:attrNameLst>
                                          <p:attrName>style.visibility</p:attrName>
                                        </p:attrNameLst>
                                      </p:cBhvr>
                                      <p:to>
                                        <p:strVal val="visible"/>
                                      </p:to>
                                    </p:set>
                                    <p:animEffect transition="in" filter="fade">
                                      <p:cBhvr>
                                        <p:cTn id="35" dur="500"/>
                                        <p:tgtEl>
                                          <p:spTgt spid="819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8198"/>
                                        </p:tgtEl>
                                      </p:cBhvr>
                                    </p:animEffect>
                                    <p:set>
                                      <p:cBhvr>
                                        <p:cTn id="40" dur="1" fill="hold">
                                          <p:stCondLst>
                                            <p:cond delay="499"/>
                                          </p:stCondLst>
                                        </p:cTn>
                                        <p:tgtEl>
                                          <p:spTgt spid="8198"/>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8199"/>
                                        </p:tgtEl>
                                      </p:cBhvr>
                                    </p:animEffect>
                                    <p:set>
                                      <p:cBhvr>
                                        <p:cTn id="43" dur="1" fill="hold">
                                          <p:stCondLst>
                                            <p:cond delay="499"/>
                                          </p:stCondLst>
                                        </p:cTn>
                                        <p:tgtEl>
                                          <p:spTgt spid="8199"/>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8208"/>
                                        </p:tgtEl>
                                        <p:attrNameLst>
                                          <p:attrName>style.visibility</p:attrName>
                                        </p:attrNameLst>
                                      </p:cBhvr>
                                      <p:to>
                                        <p:strVal val="visible"/>
                                      </p:to>
                                    </p:set>
                                    <p:animEffect transition="in" filter="fade">
                                      <p:cBhvr>
                                        <p:cTn id="48" dur="500"/>
                                        <p:tgtEl>
                                          <p:spTgt spid="820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8207"/>
                                        </p:tgtEl>
                                        <p:attrNameLst>
                                          <p:attrName>style.visibility</p:attrName>
                                        </p:attrNameLst>
                                      </p:cBhvr>
                                      <p:to>
                                        <p:strVal val="visible"/>
                                      </p:to>
                                    </p:set>
                                    <p:animEffect transition="in" filter="fade">
                                      <p:cBhvr>
                                        <p:cTn id="53" dur="500"/>
                                        <p:tgtEl>
                                          <p:spTgt spid="820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8208"/>
                                        </p:tgtEl>
                                      </p:cBhvr>
                                    </p:animEffect>
                                    <p:set>
                                      <p:cBhvr>
                                        <p:cTn id="58" dur="1" fill="hold">
                                          <p:stCondLst>
                                            <p:cond delay="499"/>
                                          </p:stCondLst>
                                        </p:cTn>
                                        <p:tgtEl>
                                          <p:spTgt spid="8208"/>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8207"/>
                                        </p:tgtEl>
                                      </p:cBhvr>
                                    </p:animEffect>
                                    <p:set>
                                      <p:cBhvr>
                                        <p:cTn id="61" dur="1" fill="hold">
                                          <p:stCondLst>
                                            <p:cond delay="499"/>
                                          </p:stCondLst>
                                        </p:cTn>
                                        <p:tgtEl>
                                          <p:spTgt spid="8207"/>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8200"/>
                                        </p:tgtEl>
                                        <p:attrNameLst>
                                          <p:attrName>style.visibility</p:attrName>
                                        </p:attrNameLst>
                                      </p:cBhvr>
                                      <p:to>
                                        <p:strVal val="visible"/>
                                      </p:to>
                                    </p:set>
                                    <p:animEffect transition="in" filter="fade">
                                      <p:cBhvr>
                                        <p:cTn id="66" dur="500"/>
                                        <p:tgtEl>
                                          <p:spTgt spid="820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8201"/>
                                        </p:tgtEl>
                                        <p:attrNameLst>
                                          <p:attrName>style.visibility</p:attrName>
                                        </p:attrNameLst>
                                      </p:cBhvr>
                                      <p:to>
                                        <p:strVal val="visible"/>
                                      </p:to>
                                    </p:set>
                                    <p:animEffect transition="in" filter="fade">
                                      <p:cBhvr>
                                        <p:cTn id="71" dur="500"/>
                                        <p:tgtEl>
                                          <p:spTgt spid="8201"/>
                                        </p:tgtEl>
                                      </p:cBhvr>
                                    </p:animEffect>
                                  </p:childTnLst>
                                </p:cTn>
                              </p:par>
                            </p:childTnLst>
                          </p:cTn>
                        </p:par>
                      </p:childTnLst>
                    </p:cTn>
                  </p:par>
                  <p:par>
                    <p:cTn id="72" fill="hold">
                      <p:stCondLst>
                        <p:cond delay="indefinite"/>
                      </p:stCondLst>
                      <p:childTnLst>
                        <p:par>
                          <p:cTn id="73" fill="hold">
                            <p:stCondLst>
                              <p:cond delay="0"/>
                            </p:stCondLst>
                            <p:childTnLst>
                              <p:par>
                                <p:cTn id="74" presetID="14" presetClass="entr" presetSubtype="10" fill="hold" nodeType="clickEffect">
                                  <p:stCondLst>
                                    <p:cond delay="0"/>
                                  </p:stCondLst>
                                  <p:childTnLst>
                                    <p:set>
                                      <p:cBhvr>
                                        <p:cTn id="75" dur="1" fill="hold">
                                          <p:stCondLst>
                                            <p:cond delay="0"/>
                                          </p:stCondLst>
                                        </p:cTn>
                                        <p:tgtEl>
                                          <p:spTgt spid="8202"/>
                                        </p:tgtEl>
                                        <p:attrNameLst>
                                          <p:attrName>style.visibility</p:attrName>
                                        </p:attrNameLst>
                                      </p:cBhvr>
                                      <p:to>
                                        <p:strVal val="visible"/>
                                      </p:to>
                                    </p:set>
                                    <p:animEffect transition="in" filter="randombar(horizontal)">
                                      <p:cBhvr>
                                        <p:cTn id="76" dur="500"/>
                                        <p:tgtEl>
                                          <p:spTgt spid="820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nodeType="clickEffect">
                                  <p:stCondLst>
                                    <p:cond delay="0"/>
                                  </p:stCondLst>
                                  <p:childTnLst>
                                    <p:animEffect transition="out" filter="fade">
                                      <p:cBhvr>
                                        <p:cTn id="80" dur="500"/>
                                        <p:tgtEl>
                                          <p:spTgt spid="8202"/>
                                        </p:tgtEl>
                                      </p:cBhvr>
                                    </p:animEffect>
                                    <p:set>
                                      <p:cBhvr>
                                        <p:cTn id="81" dur="1" fill="hold">
                                          <p:stCondLst>
                                            <p:cond delay="499"/>
                                          </p:stCondLst>
                                        </p:cTn>
                                        <p:tgtEl>
                                          <p:spTgt spid="8202"/>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xit" presetSubtype="0" fill="hold" nodeType="clickEffect">
                                  <p:stCondLst>
                                    <p:cond delay="0"/>
                                  </p:stCondLst>
                                  <p:childTnLst>
                                    <p:animEffect transition="out" filter="fade">
                                      <p:cBhvr>
                                        <p:cTn id="85" dur="500"/>
                                        <p:tgtEl>
                                          <p:spTgt spid="8200"/>
                                        </p:tgtEl>
                                      </p:cBhvr>
                                    </p:animEffect>
                                    <p:set>
                                      <p:cBhvr>
                                        <p:cTn id="86" dur="1" fill="hold">
                                          <p:stCondLst>
                                            <p:cond delay="499"/>
                                          </p:stCondLst>
                                        </p:cTn>
                                        <p:tgtEl>
                                          <p:spTgt spid="8200"/>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8201"/>
                                        </p:tgtEl>
                                      </p:cBhvr>
                                    </p:animEffect>
                                    <p:set>
                                      <p:cBhvr>
                                        <p:cTn id="89" dur="1" fill="hold">
                                          <p:stCondLst>
                                            <p:cond delay="499"/>
                                          </p:stCondLst>
                                        </p:cTn>
                                        <p:tgtEl>
                                          <p:spTgt spid="8201"/>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8209"/>
                                        </p:tgtEl>
                                        <p:attrNameLst>
                                          <p:attrName>style.visibility</p:attrName>
                                        </p:attrNameLst>
                                      </p:cBhvr>
                                      <p:to>
                                        <p:strVal val="visible"/>
                                      </p:to>
                                    </p:set>
                                    <p:animEffect transition="in" filter="fade">
                                      <p:cBhvr>
                                        <p:cTn id="94" dur="500"/>
                                        <p:tgtEl>
                                          <p:spTgt spid="8209"/>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8210"/>
                                        </p:tgtEl>
                                        <p:attrNameLst>
                                          <p:attrName>style.visibility</p:attrName>
                                        </p:attrNameLst>
                                      </p:cBhvr>
                                      <p:to>
                                        <p:strVal val="visible"/>
                                      </p:to>
                                    </p:set>
                                    <p:animEffect transition="in" filter="fade">
                                      <p:cBhvr>
                                        <p:cTn id="99" dur="500"/>
                                        <p:tgtEl>
                                          <p:spTgt spid="8210"/>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xit" presetSubtype="0" fill="hold" nodeType="clickEffect">
                                  <p:stCondLst>
                                    <p:cond delay="0"/>
                                  </p:stCondLst>
                                  <p:childTnLst>
                                    <p:animEffect transition="out" filter="fade">
                                      <p:cBhvr>
                                        <p:cTn id="103" dur="500"/>
                                        <p:tgtEl>
                                          <p:spTgt spid="8209"/>
                                        </p:tgtEl>
                                      </p:cBhvr>
                                    </p:animEffect>
                                    <p:set>
                                      <p:cBhvr>
                                        <p:cTn id="104" dur="1" fill="hold">
                                          <p:stCondLst>
                                            <p:cond delay="499"/>
                                          </p:stCondLst>
                                        </p:cTn>
                                        <p:tgtEl>
                                          <p:spTgt spid="8209"/>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8210"/>
                                        </p:tgtEl>
                                      </p:cBhvr>
                                    </p:animEffect>
                                    <p:set>
                                      <p:cBhvr>
                                        <p:cTn id="107" dur="1" fill="hold">
                                          <p:stCondLst>
                                            <p:cond delay="499"/>
                                          </p:stCondLst>
                                        </p:cTn>
                                        <p:tgtEl>
                                          <p:spTgt spid="8210"/>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8206"/>
                                        </p:tgtEl>
                                        <p:attrNameLst>
                                          <p:attrName>style.visibility</p:attrName>
                                        </p:attrNameLst>
                                      </p:cBhvr>
                                      <p:to>
                                        <p:strVal val="visible"/>
                                      </p:to>
                                    </p:set>
                                    <p:animEffect transition="in" filter="fade">
                                      <p:cBhvr>
                                        <p:cTn id="112" dur="500"/>
                                        <p:tgtEl>
                                          <p:spTgt spid="8206"/>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8205"/>
                                        </p:tgtEl>
                                        <p:attrNameLst>
                                          <p:attrName>style.visibility</p:attrName>
                                        </p:attrNameLst>
                                      </p:cBhvr>
                                      <p:to>
                                        <p:strVal val="visible"/>
                                      </p:to>
                                    </p:set>
                                    <p:animEffect transition="in" filter="fade">
                                      <p:cBhvr>
                                        <p:cTn id="117" dur="500"/>
                                        <p:tgtEl>
                                          <p:spTgt spid="8205"/>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xit" presetSubtype="0" fill="hold" nodeType="clickEffect">
                                  <p:stCondLst>
                                    <p:cond delay="0"/>
                                  </p:stCondLst>
                                  <p:childTnLst>
                                    <p:animEffect transition="out" filter="fade">
                                      <p:cBhvr>
                                        <p:cTn id="121" dur="500"/>
                                        <p:tgtEl>
                                          <p:spTgt spid="8206"/>
                                        </p:tgtEl>
                                      </p:cBhvr>
                                    </p:animEffect>
                                    <p:set>
                                      <p:cBhvr>
                                        <p:cTn id="122" dur="1" fill="hold">
                                          <p:stCondLst>
                                            <p:cond delay="499"/>
                                          </p:stCondLst>
                                        </p:cTn>
                                        <p:tgtEl>
                                          <p:spTgt spid="8206"/>
                                        </p:tgtEl>
                                        <p:attrNameLst>
                                          <p:attrName>style.visibility</p:attrName>
                                        </p:attrNameLst>
                                      </p:cBhvr>
                                      <p:to>
                                        <p:strVal val="hidden"/>
                                      </p:to>
                                    </p:set>
                                  </p:childTnLst>
                                </p:cTn>
                              </p:par>
                              <p:par>
                                <p:cTn id="123" presetID="10" presetClass="exit" presetSubtype="0" fill="hold" nodeType="withEffect">
                                  <p:stCondLst>
                                    <p:cond delay="0"/>
                                  </p:stCondLst>
                                  <p:childTnLst>
                                    <p:animEffect transition="out" filter="fade">
                                      <p:cBhvr>
                                        <p:cTn id="124" dur="500"/>
                                        <p:tgtEl>
                                          <p:spTgt spid="8205"/>
                                        </p:tgtEl>
                                      </p:cBhvr>
                                    </p:animEffect>
                                    <p:set>
                                      <p:cBhvr>
                                        <p:cTn id="125" dur="1" fill="hold">
                                          <p:stCondLst>
                                            <p:cond delay="499"/>
                                          </p:stCondLst>
                                        </p:cTn>
                                        <p:tgtEl>
                                          <p:spTgt spid="8205"/>
                                        </p:tgtEl>
                                        <p:attrNameLst>
                                          <p:attrName>style.visibility</p:attrName>
                                        </p:attrNameLst>
                                      </p:cBhvr>
                                      <p:to>
                                        <p:strVal val="hidden"/>
                                      </p:to>
                                    </p:se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8204"/>
                                        </p:tgtEl>
                                        <p:attrNameLst>
                                          <p:attrName>style.visibility</p:attrName>
                                        </p:attrNameLst>
                                      </p:cBhvr>
                                      <p:to>
                                        <p:strVal val="visible"/>
                                      </p:to>
                                    </p:set>
                                    <p:animEffect transition="in" filter="fade">
                                      <p:cBhvr>
                                        <p:cTn id="130" dur="500"/>
                                        <p:tgtEl>
                                          <p:spTgt spid="8204"/>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nodeType="clickEffect">
                                  <p:stCondLst>
                                    <p:cond delay="0"/>
                                  </p:stCondLst>
                                  <p:childTnLst>
                                    <p:set>
                                      <p:cBhvr>
                                        <p:cTn id="134" dur="1" fill="hold">
                                          <p:stCondLst>
                                            <p:cond delay="0"/>
                                          </p:stCondLst>
                                        </p:cTn>
                                        <p:tgtEl>
                                          <p:spTgt spid="8203"/>
                                        </p:tgtEl>
                                        <p:attrNameLst>
                                          <p:attrName>style.visibility</p:attrName>
                                        </p:attrNameLst>
                                      </p:cBhvr>
                                      <p:to>
                                        <p:strVal val="visible"/>
                                      </p:to>
                                    </p:set>
                                    <p:animEffect transition="in" filter="fade">
                                      <p:cBhvr>
                                        <p:cTn id="135" dur="500"/>
                                        <p:tgtEl>
                                          <p:spTgt spid="8203"/>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xit" presetSubtype="0" fill="hold" nodeType="clickEffect">
                                  <p:stCondLst>
                                    <p:cond delay="0"/>
                                  </p:stCondLst>
                                  <p:childTnLst>
                                    <p:animEffect transition="out" filter="fade">
                                      <p:cBhvr>
                                        <p:cTn id="139" dur="500"/>
                                        <p:tgtEl>
                                          <p:spTgt spid="8204"/>
                                        </p:tgtEl>
                                      </p:cBhvr>
                                    </p:animEffect>
                                    <p:set>
                                      <p:cBhvr>
                                        <p:cTn id="140" dur="1" fill="hold">
                                          <p:stCondLst>
                                            <p:cond delay="499"/>
                                          </p:stCondLst>
                                        </p:cTn>
                                        <p:tgtEl>
                                          <p:spTgt spid="8204"/>
                                        </p:tgtEl>
                                        <p:attrNameLst>
                                          <p:attrName>style.visibility</p:attrName>
                                        </p:attrNameLst>
                                      </p:cBhvr>
                                      <p:to>
                                        <p:strVal val="hidden"/>
                                      </p:to>
                                    </p:set>
                                  </p:childTnLst>
                                </p:cTn>
                              </p:par>
                            </p:childTnLst>
                          </p:cTn>
                        </p:par>
                      </p:childTnLst>
                    </p:cTn>
                  </p:par>
                  <p:par>
                    <p:cTn id="141" fill="hold">
                      <p:stCondLst>
                        <p:cond delay="indefinite"/>
                      </p:stCondLst>
                      <p:childTnLst>
                        <p:par>
                          <p:cTn id="142" fill="hold">
                            <p:stCondLst>
                              <p:cond delay="0"/>
                            </p:stCondLst>
                            <p:childTnLst>
                              <p:par>
                                <p:cTn id="143" presetID="10" presetClass="exit" presetSubtype="0" fill="hold" nodeType="clickEffect">
                                  <p:stCondLst>
                                    <p:cond delay="0"/>
                                  </p:stCondLst>
                                  <p:childTnLst>
                                    <p:animEffect transition="out" filter="fade">
                                      <p:cBhvr>
                                        <p:cTn id="144" dur="500"/>
                                        <p:tgtEl>
                                          <p:spTgt spid="8203"/>
                                        </p:tgtEl>
                                      </p:cBhvr>
                                    </p:animEffect>
                                    <p:set>
                                      <p:cBhvr>
                                        <p:cTn id="145" dur="1" fill="hold">
                                          <p:stCondLst>
                                            <p:cond delay="499"/>
                                          </p:stCondLst>
                                        </p:cTn>
                                        <p:tgtEl>
                                          <p:spTgt spid="8203"/>
                                        </p:tgtEl>
                                        <p:attrNameLst>
                                          <p:attrName>style.visibility</p:attrName>
                                        </p:attrNameLst>
                                      </p:cBhvr>
                                      <p:to>
                                        <p:strVal val="hidden"/>
                                      </p:to>
                                    </p:se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nodeType="clickEffect">
                                  <p:stCondLst>
                                    <p:cond delay="0"/>
                                  </p:stCondLst>
                                  <p:childTnLst>
                                    <p:set>
                                      <p:cBhvr>
                                        <p:cTn id="149" dur="1" fill="hold">
                                          <p:stCondLst>
                                            <p:cond delay="0"/>
                                          </p:stCondLst>
                                        </p:cTn>
                                        <p:tgtEl>
                                          <p:spTgt spid="8211"/>
                                        </p:tgtEl>
                                        <p:attrNameLst>
                                          <p:attrName>style.visibility</p:attrName>
                                        </p:attrNameLst>
                                      </p:cBhvr>
                                      <p:to>
                                        <p:strVal val="visible"/>
                                      </p:to>
                                    </p:set>
                                    <p:animEffect transition="in" filter="fade">
                                      <p:cBhvr>
                                        <p:cTn id="150" dur="500"/>
                                        <p:tgtEl>
                                          <p:spTgt spid="8211"/>
                                        </p:tgtEl>
                                      </p:cBhvr>
                                    </p:animEffect>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nodeType="clickEffect">
                                  <p:stCondLst>
                                    <p:cond delay="0"/>
                                  </p:stCondLst>
                                  <p:childTnLst>
                                    <p:set>
                                      <p:cBhvr>
                                        <p:cTn id="154" dur="1" fill="hold">
                                          <p:stCondLst>
                                            <p:cond delay="0"/>
                                          </p:stCondLst>
                                        </p:cTn>
                                        <p:tgtEl>
                                          <p:spTgt spid="8212"/>
                                        </p:tgtEl>
                                        <p:attrNameLst>
                                          <p:attrName>style.visibility</p:attrName>
                                        </p:attrNameLst>
                                      </p:cBhvr>
                                      <p:to>
                                        <p:strVal val="visible"/>
                                      </p:to>
                                    </p:set>
                                    <p:animEffect transition="in" filter="fade">
                                      <p:cBhvr>
                                        <p:cTn id="155" dur="500"/>
                                        <p:tgtEl>
                                          <p:spTgt spid="8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8"/>
          <p:cNvSpPr txBox="1"/>
          <p:nvPr/>
        </p:nvSpPr>
        <p:spPr>
          <a:xfrm>
            <a:off x="5273787" y="357205"/>
            <a:ext cx="2311176" cy="447739"/>
          </a:xfrm>
          <a:prstGeom prst="rect">
            <a:avLst/>
          </a:prstGeom>
          <a:noFill/>
        </p:spPr>
        <p:txBody>
          <a:bodyPr wrap="square" lIns="0" tIns="0" rIns="0" bIns="0" rtlCol="0" anchor="ctr">
            <a:spAutoFit/>
          </a:bodyPr>
          <a:lstStyle/>
          <a:p>
            <a:pPr algn="ctr"/>
            <a:r>
              <a:rPr lang="zh-CN" altLang="en-US"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应用</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a:extLst>
              <a:ext uri="{FF2B5EF4-FFF2-40B4-BE49-F238E27FC236}">
                <a16:creationId xmlns:a16="http://schemas.microsoft.com/office/drawing/2014/main" id="{D74A1F7B-1FB4-4217-A3C7-BC3C65713F54}"/>
              </a:ext>
            </a:extLst>
          </p:cNvPr>
          <p:cNvSpPr txBox="1"/>
          <p:nvPr/>
        </p:nvSpPr>
        <p:spPr>
          <a:xfrm>
            <a:off x="596727" y="1672109"/>
            <a:ext cx="11821762" cy="369332"/>
          </a:xfrm>
          <a:prstGeom prst="rect">
            <a:avLst/>
          </a:prstGeom>
          <a:noFill/>
        </p:spPr>
        <p:txBody>
          <a:bodyPr wrap="none" rtlCol="0">
            <a:spAutoFit/>
          </a:bodyPr>
          <a:lstStyle/>
          <a:p>
            <a:r>
              <a:rPr lang="en-US" altLang="zh-CN" dirty="0">
                <a:hlinkClick r:id="rId3"/>
              </a:rPr>
              <a:t>https://github.com/okfn-brasil/serenata-de-amor/blob/pyup-scheduled-update-2019-04-01/research/src/group_receipts.py</a:t>
            </a:r>
            <a:endParaRPr lang="zh-CN" altLang="en-US" dirty="0"/>
          </a:p>
        </p:txBody>
      </p:sp>
    </p:spTree>
    <p:extLst>
      <p:ext uri="{BB962C8B-B14F-4D97-AF65-F5344CB8AC3E}">
        <p14:creationId xmlns:p14="http://schemas.microsoft.com/office/powerpoint/2010/main" val="2842036453"/>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6512" y="0"/>
            <a:ext cx="12931775" cy="7232650"/>
          </a:xfrm>
          <a:prstGeom prst="rect">
            <a:avLst/>
          </a:prstGeom>
          <a:blipFill dpi="0" rotWithShape="1">
            <a:blip r:embed="rId3" cstate="screen">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259"/>
          <p:cNvSpPr>
            <a:spLocks noChangeArrowheads="1"/>
          </p:cNvSpPr>
          <p:nvPr/>
        </p:nvSpPr>
        <p:spPr bwMode="auto">
          <a:xfrm>
            <a:off x="2612952" y="2866756"/>
            <a:ext cx="7632847"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8800" spc="600" dirty="0">
                <a:solidFill>
                  <a:schemeClr val="accent1"/>
                </a:solidFill>
                <a:cs typeface="Arial" panose="020B0604020202020204" pitchFamily="34" charset="0"/>
              </a:rPr>
              <a:t>THANK YOU</a:t>
            </a:r>
            <a:endParaRPr lang="zh-CN" altLang="en-US" sz="6600" spc="600" dirty="0">
              <a:solidFill>
                <a:schemeClr val="accent1"/>
              </a:solidFill>
              <a:cs typeface="Arial" panose="020B0604020202020204" pitchFamily="34" charset="0"/>
            </a:endParaRPr>
          </a:p>
        </p:txBody>
      </p:sp>
      <p:sp>
        <p:nvSpPr>
          <p:cNvPr id="9" name="矩形 259"/>
          <p:cNvSpPr>
            <a:spLocks noChangeArrowheads="1"/>
          </p:cNvSpPr>
          <p:nvPr/>
        </p:nvSpPr>
        <p:spPr bwMode="auto">
          <a:xfrm>
            <a:off x="2645892" y="4134913"/>
            <a:ext cx="7566967" cy="32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just">
              <a:buNone/>
            </a:pPr>
            <a:r>
              <a:rPr lang="en-US" altLang="zh-CN" sz="700" b="1" dirty="0">
                <a:solidFill>
                  <a:schemeClr val="accent1"/>
                </a:solidFill>
                <a:cs typeface="Arial" panose="020B0604020202020204" pitchFamily="34" charset="0"/>
              </a:rPr>
              <a:t>Please replace text, click add relevant headline, modify the text content, also can copy your content to this directly. Please replace text, click add relevant headline, modify the text content, also can copy your content to this directly. Please replace text, click add relevant headline, modify the text content, also can copy your content to this directly.</a:t>
            </a:r>
            <a:endParaRPr lang="zh-CN" altLang="en-US" sz="700" b="1" dirty="0">
              <a:solidFill>
                <a:schemeClr val="accent1"/>
              </a:solidFill>
              <a:cs typeface="Arial" panose="020B0604020202020204" pitchFamily="34" charset="0"/>
            </a:endParaRPr>
          </a:p>
        </p:txBody>
      </p:sp>
      <p:sp>
        <p:nvSpPr>
          <p:cNvPr id="13" name="矩形 259"/>
          <p:cNvSpPr>
            <a:spLocks noChangeArrowheads="1"/>
          </p:cNvSpPr>
          <p:nvPr/>
        </p:nvSpPr>
        <p:spPr bwMode="auto">
          <a:xfrm>
            <a:off x="2836404" y="2629545"/>
            <a:ext cx="71859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2400" dirty="0">
                <a:solidFill>
                  <a:schemeClr val="accent1"/>
                </a:solidFill>
                <a:cs typeface="Arial" panose="020B0604020202020204" pitchFamily="34" charset="0"/>
              </a:rPr>
              <a:t>感谢聆听，批评指导</a:t>
            </a:r>
            <a:r>
              <a:rPr lang="en-US" altLang="zh-CN" sz="2400" dirty="0">
                <a:solidFill>
                  <a:schemeClr val="accent1"/>
                </a:solidFill>
                <a:cs typeface="Arial" panose="020B0604020202020204" pitchFamily="34" charset="0"/>
              </a:rPr>
              <a:t>,</a:t>
            </a:r>
            <a:r>
              <a:rPr lang="zh-CN" altLang="en-US" sz="2400" dirty="0">
                <a:solidFill>
                  <a:schemeClr val="accent1"/>
                </a:solidFill>
                <a:cs typeface="Arial" panose="020B0604020202020204" pitchFamily="34" charset="0"/>
              </a:rPr>
              <a:t>请打</a:t>
            </a:r>
            <a:r>
              <a:rPr lang="en-US" altLang="zh-CN" sz="2400" dirty="0">
                <a:solidFill>
                  <a:schemeClr val="accent1"/>
                </a:solidFill>
                <a:cs typeface="Arial" panose="020B0604020202020204" pitchFamily="34" charset="0"/>
              </a:rPr>
              <a:t>10</a:t>
            </a:r>
            <a:r>
              <a:rPr lang="zh-CN" altLang="en-US" sz="2400" dirty="0">
                <a:solidFill>
                  <a:schemeClr val="accent1"/>
                </a:solidFill>
                <a:cs typeface="Arial" panose="020B0604020202020204" pitchFamily="34" charset="0"/>
              </a:rPr>
              <a:t>分</a:t>
            </a:r>
          </a:p>
        </p:txBody>
      </p:sp>
    </p:spTree>
    <p:extLst>
      <p:ext uri="{BB962C8B-B14F-4D97-AF65-F5344CB8AC3E}">
        <p14:creationId xmlns:p14="http://schemas.microsoft.com/office/powerpoint/2010/main" val="25638674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fractur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3"/>
                                        </p:tgtEl>
                                        <p:attrNameLst>
                                          <p:attrName>ppt_y</p:attrName>
                                        </p:attrNameLst>
                                      </p:cBhvr>
                                      <p:tavLst>
                                        <p:tav tm="0">
                                          <p:val>
                                            <p:strVal val="#ppt_y"/>
                                          </p:val>
                                        </p:tav>
                                        <p:tav tm="100000">
                                          <p:val>
                                            <p:strVal val="#ppt_y"/>
                                          </p:val>
                                        </p:tav>
                                      </p:tavLst>
                                    </p:anim>
                                    <p:anim calcmode="lin" valueType="num">
                                      <p:cBhvr>
                                        <p:cTn id="13"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3"/>
                                        </p:tgtEl>
                                      </p:cBhvr>
                                    </p:animEffect>
                                  </p:childTnLst>
                                </p:cTn>
                              </p:par>
                            </p:childTnLst>
                          </p:cTn>
                        </p:par>
                        <p:par>
                          <p:cTn id="16" fill="hold">
                            <p:stCondLst>
                              <p:cond delay="1700"/>
                            </p:stCondLst>
                            <p:childTnLst>
                              <p:par>
                                <p:cTn id="17" presetID="26" presetClass="emph" presetSubtype="0" fill="hold" grpId="1" nodeType="afterEffect">
                                  <p:stCondLst>
                                    <p:cond delay="0"/>
                                  </p:stCondLst>
                                  <p:iterate type="lt">
                                    <p:tmPct val="0"/>
                                  </p:iterate>
                                  <p:childTnLst>
                                    <p:animEffect transition="out" filter="fade">
                                      <p:cBhvr>
                                        <p:cTn id="18" dur="500" tmFilter="0, 0; .2, .5; .8, .5; 1, 0"/>
                                        <p:tgtEl>
                                          <p:spTgt spid="13"/>
                                        </p:tgtEl>
                                      </p:cBhvr>
                                    </p:animEffect>
                                    <p:animScale>
                                      <p:cBhvr>
                                        <p:cTn id="19" dur="250" autoRev="1" fill="hold"/>
                                        <p:tgtEl>
                                          <p:spTgt spid="13"/>
                                        </p:tgtEl>
                                      </p:cBhvr>
                                      <p:by x="105000" y="105000"/>
                                    </p:animScale>
                                  </p:childTnLst>
                                </p:cTn>
                              </p:par>
                            </p:childTnLst>
                          </p:cTn>
                        </p:par>
                        <p:par>
                          <p:cTn id="20" fill="hold">
                            <p:stCondLst>
                              <p:cond delay="22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8"/>
                                        </p:tgtEl>
                                        <p:attrNameLst>
                                          <p:attrName>ppt_y</p:attrName>
                                        </p:attrNameLst>
                                      </p:cBhvr>
                                      <p:tavLst>
                                        <p:tav tm="0">
                                          <p:val>
                                            <p:strVal val="#ppt_y"/>
                                          </p:val>
                                        </p:tav>
                                        <p:tav tm="100000">
                                          <p:val>
                                            <p:strVal val="#ppt_y"/>
                                          </p:val>
                                        </p:tav>
                                      </p:tavLst>
                                    </p:anim>
                                    <p:anim calcmode="lin" valueType="num">
                                      <p:cBhvr>
                                        <p:cTn id="25"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8"/>
                                        </p:tgtEl>
                                      </p:cBhvr>
                                    </p:animEffect>
                                  </p:childTnLst>
                                </p:cTn>
                              </p:par>
                            </p:childTnLst>
                          </p:cTn>
                        </p:par>
                        <p:par>
                          <p:cTn id="28" fill="hold">
                            <p:stCondLst>
                              <p:cond delay="3050"/>
                            </p:stCondLst>
                            <p:childTnLst>
                              <p:par>
                                <p:cTn id="29" presetID="26" presetClass="emph" presetSubtype="0" fill="hold" grpId="1" nodeType="afterEffect">
                                  <p:stCondLst>
                                    <p:cond delay="0"/>
                                  </p:stCondLst>
                                  <p:iterate type="lt">
                                    <p:tmPct val="0"/>
                                  </p:iterate>
                                  <p:childTnLst>
                                    <p:animEffect transition="out" filter="fade">
                                      <p:cBhvr>
                                        <p:cTn id="30" dur="500" tmFilter="0, 0; .2, .5; .8, .5; 1, 0"/>
                                        <p:tgtEl>
                                          <p:spTgt spid="8"/>
                                        </p:tgtEl>
                                      </p:cBhvr>
                                    </p:animEffect>
                                    <p:animScale>
                                      <p:cBhvr>
                                        <p:cTn id="31" dur="250" autoRev="1" fill="hold"/>
                                        <p:tgtEl>
                                          <p:spTgt spid="8"/>
                                        </p:tgtEl>
                                      </p:cBhvr>
                                      <p:by x="105000" y="105000"/>
                                    </p:animScale>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8" grpId="1"/>
      <p:bldP spid="9" grpId="0"/>
      <p:bldP spid="13" grpId="0"/>
      <p:bldP spid="13"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8"/>
          <p:cNvSpPr txBox="1"/>
          <p:nvPr/>
        </p:nvSpPr>
        <p:spPr>
          <a:xfrm>
            <a:off x="5273787" y="365631"/>
            <a:ext cx="2955788" cy="430887"/>
          </a:xfrm>
          <a:prstGeom prst="rect">
            <a:avLst/>
          </a:prstGeom>
          <a:noFill/>
        </p:spPr>
        <p:txBody>
          <a:bodyPr wrap="square" lIns="0" tIns="0" rIns="0" bIns="0" rtlCol="0" anchor="ctr">
            <a:spAutoFit/>
          </a:bodyPr>
          <a:lstStyle/>
          <a:p>
            <a:pPr algn="ctr"/>
            <a:r>
              <a:rPr lang="en-US" altLang="zh-CN"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PYTHON</a:t>
            </a:r>
            <a:r>
              <a:rPr lang="zh-CN" altLang="en-US"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语言排名</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7" name="图片 16">
            <a:extLst>
              <a:ext uri="{FF2B5EF4-FFF2-40B4-BE49-F238E27FC236}">
                <a16:creationId xmlns:a16="http://schemas.microsoft.com/office/drawing/2014/main" id="{C2E27355-C925-4D29-B5FE-2D8A24EEDD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2537" y="2987675"/>
            <a:ext cx="2733675" cy="1257300"/>
          </a:xfrm>
          <a:prstGeom prst="rect">
            <a:avLst/>
          </a:prstGeom>
        </p:spPr>
      </p:pic>
      <p:pic>
        <p:nvPicPr>
          <p:cNvPr id="21" name="图片 20">
            <a:extLst>
              <a:ext uri="{FF2B5EF4-FFF2-40B4-BE49-F238E27FC236}">
                <a16:creationId xmlns:a16="http://schemas.microsoft.com/office/drawing/2014/main" id="{BC0BDCC3-48B5-4472-BFDC-0CB61061D3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8381" y="1211682"/>
            <a:ext cx="4381500" cy="4203700"/>
          </a:xfrm>
          <a:prstGeom prst="rect">
            <a:avLst/>
          </a:prstGeom>
        </p:spPr>
      </p:pic>
      <p:pic>
        <p:nvPicPr>
          <p:cNvPr id="23" name="图片 22">
            <a:extLst>
              <a:ext uri="{FF2B5EF4-FFF2-40B4-BE49-F238E27FC236}">
                <a16:creationId xmlns:a16="http://schemas.microsoft.com/office/drawing/2014/main" id="{769AB384-E015-4CE2-B01D-98AE46CDA6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4670" y="1211682"/>
            <a:ext cx="4012073" cy="4070779"/>
          </a:xfrm>
          <a:prstGeom prst="rect">
            <a:avLst/>
          </a:prstGeom>
        </p:spPr>
      </p:pic>
      <p:pic>
        <p:nvPicPr>
          <p:cNvPr id="30" name="图片 29">
            <a:extLst>
              <a:ext uri="{FF2B5EF4-FFF2-40B4-BE49-F238E27FC236}">
                <a16:creationId xmlns:a16="http://schemas.microsoft.com/office/drawing/2014/main" id="{FC24AB44-3032-408F-8AB3-55CAEE347D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3966" y="1486540"/>
            <a:ext cx="8678486" cy="4344006"/>
          </a:xfrm>
          <a:prstGeom prst="rect">
            <a:avLst/>
          </a:prstGeom>
        </p:spPr>
      </p:pic>
      <p:pic>
        <p:nvPicPr>
          <p:cNvPr id="34816" name="图片 34815">
            <a:extLst>
              <a:ext uri="{FF2B5EF4-FFF2-40B4-BE49-F238E27FC236}">
                <a16:creationId xmlns:a16="http://schemas.microsoft.com/office/drawing/2014/main" id="{879E3D9E-B76B-44FC-A016-8707928C76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42117" y="2191461"/>
            <a:ext cx="6746476" cy="4107027"/>
          </a:xfrm>
          <a:prstGeom prst="rect">
            <a:avLst/>
          </a:prstGeom>
        </p:spPr>
      </p:pic>
    </p:spTree>
    <p:extLst>
      <p:ext uri="{BB962C8B-B14F-4D97-AF65-F5344CB8AC3E}">
        <p14:creationId xmlns:p14="http://schemas.microsoft.com/office/powerpoint/2010/main" val="3061935899"/>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4816"/>
                                        </p:tgtEl>
                                        <p:attrNameLst>
                                          <p:attrName>style.visibility</p:attrName>
                                        </p:attrNameLst>
                                      </p:cBhvr>
                                      <p:to>
                                        <p:strVal val="visible"/>
                                      </p:to>
                                    </p:set>
                                    <p:animEffect transition="in" filter="fade">
                                      <p:cBhvr>
                                        <p:cTn id="11" dur="500"/>
                                        <p:tgtEl>
                                          <p:spTgt spid="3481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34816"/>
                                        </p:tgtEl>
                                      </p:cBhvr>
                                    </p:animEffect>
                                    <p:set>
                                      <p:cBhvr>
                                        <p:cTn id="16" dur="1" fill="hold">
                                          <p:stCondLst>
                                            <p:cond delay="499"/>
                                          </p:stCondLst>
                                        </p:cTn>
                                        <p:tgtEl>
                                          <p:spTgt spid="3481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30"/>
                                        </p:tgtEl>
                                      </p:cBhvr>
                                    </p:animEffect>
                                    <p:set>
                                      <p:cBhvr>
                                        <p:cTn id="26" dur="1" fill="hold">
                                          <p:stCondLst>
                                            <p:cond delay="499"/>
                                          </p:stCondLst>
                                        </p:cTn>
                                        <p:tgtEl>
                                          <p:spTgt spid="3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p:cTn id="31" dur="500" fill="hold"/>
                                        <p:tgtEl>
                                          <p:spTgt spid="23"/>
                                        </p:tgtEl>
                                        <p:attrNameLst>
                                          <p:attrName>ppt_w</p:attrName>
                                        </p:attrNameLst>
                                      </p:cBhvr>
                                      <p:tavLst>
                                        <p:tav tm="0">
                                          <p:val>
                                            <p:fltVal val="0"/>
                                          </p:val>
                                        </p:tav>
                                        <p:tav tm="100000">
                                          <p:val>
                                            <p:strVal val="#ppt_w"/>
                                          </p:val>
                                        </p:tav>
                                      </p:tavLst>
                                    </p:anim>
                                    <p:anim calcmode="lin" valueType="num">
                                      <p:cBhvr>
                                        <p:cTn id="32" dur="500" fill="hold"/>
                                        <p:tgtEl>
                                          <p:spTgt spid="23"/>
                                        </p:tgtEl>
                                        <p:attrNameLst>
                                          <p:attrName>ppt_h</p:attrName>
                                        </p:attrNameLst>
                                      </p:cBhvr>
                                      <p:tavLst>
                                        <p:tav tm="0">
                                          <p:val>
                                            <p:fltVal val="0"/>
                                          </p:val>
                                        </p:tav>
                                        <p:tav tm="100000">
                                          <p:val>
                                            <p:strVal val="#ppt_h"/>
                                          </p:val>
                                        </p:tav>
                                      </p:tavLst>
                                    </p:anim>
                                    <p:animEffect transition="in" filter="fade">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randombar(horizontal)">
                                      <p:cBhvr>
                                        <p:cTn id="3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5941524" y="1661766"/>
            <a:ext cx="4339590" cy="1264040"/>
            <a:chOff x="5738324" y="1661766"/>
            <a:chExt cx="4339590" cy="1264040"/>
          </a:xfrm>
        </p:grpSpPr>
        <p:sp>
          <p:nvSpPr>
            <p:cNvPr id="2051" name="MH_Other_1"/>
            <p:cNvSpPr>
              <a:spLocks/>
            </p:cNvSpPr>
            <p:nvPr>
              <p:custDataLst>
                <p:tags r:id="rId16"/>
              </p:custDataLst>
            </p:nvPr>
          </p:nvSpPr>
          <p:spPr bwMode="auto">
            <a:xfrm>
              <a:off x="5943687" y="1827635"/>
              <a:ext cx="3870807" cy="805303"/>
            </a:xfrm>
            <a:custGeom>
              <a:avLst/>
              <a:gdLst>
                <a:gd name="T0" fmla="*/ 2147483646 w 3244"/>
                <a:gd name="T1" fmla="*/ 2147483646 h 674"/>
                <a:gd name="T2" fmla="*/ 2147483646 w 3244"/>
                <a:gd name="T3" fmla="*/ 2147483646 h 674"/>
                <a:gd name="T4" fmla="*/ 2147483646 w 3244"/>
                <a:gd name="T5" fmla="*/ 0 h 674"/>
                <a:gd name="T6" fmla="*/ 2147483646 w 3244"/>
                <a:gd name="T7" fmla="*/ 0 h 674"/>
                <a:gd name="T8" fmla="*/ 0 w 3244"/>
                <a:gd name="T9" fmla="*/ 2147483646 h 674"/>
                <a:gd name="T10" fmla="*/ 2147483646 w 3244"/>
                <a:gd name="T11" fmla="*/ 2147483646 h 674"/>
                <a:gd name="T12" fmla="*/ 2147483646 w 3244"/>
                <a:gd name="T13" fmla="*/ 2147483646 h 67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44" h="674">
                  <a:moveTo>
                    <a:pt x="2907" y="674"/>
                  </a:moveTo>
                  <a:cubicBezTo>
                    <a:pt x="3093" y="674"/>
                    <a:pt x="3244" y="523"/>
                    <a:pt x="3244" y="337"/>
                  </a:cubicBezTo>
                  <a:cubicBezTo>
                    <a:pt x="3244" y="151"/>
                    <a:pt x="3093" y="0"/>
                    <a:pt x="2907" y="0"/>
                  </a:cubicBezTo>
                  <a:cubicBezTo>
                    <a:pt x="337" y="0"/>
                    <a:pt x="337" y="0"/>
                    <a:pt x="337" y="0"/>
                  </a:cubicBezTo>
                  <a:cubicBezTo>
                    <a:pt x="151" y="0"/>
                    <a:pt x="0" y="151"/>
                    <a:pt x="0" y="337"/>
                  </a:cubicBezTo>
                  <a:cubicBezTo>
                    <a:pt x="0" y="523"/>
                    <a:pt x="151" y="674"/>
                    <a:pt x="337" y="674"/>
                  </a:cubicBezTo>
                  <a:lnTo>
                    <a:pt x="2907" y="67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759333"/>
            <a:lstStyle/>
            <a:p>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pic>
          <p:nvPicPr>
            <p:cNvPr id="2052" name="MH_Other_2"/>
            <p:cNvPicPr>
              <a:picLocks noChangeAspect="1"/>
            </p:cNvPicPr>
            <p:nvPr>
              <p:custDataLst>
                <p:tags r:id="rId17"/>
              </p:custDataLst>
            </p:nvPr>
          </p:nvPicPr>
          <p:blipFill>
            <a:blip r:embed="rId23" cstate="screen">
              <a:extLst>
                <a:ext uri="{28A0092B-C50C-407E-A947-70E740481C1C}">
                  <a14:useLocalDpi xmlns:a14="http://schemas.microsoft.com/office/drawing/2010/main"/>
                </a:ext>
              </a:extLst>
            </a:blip>
            <a:srcRect/>
            <a:stretch>
              <a:fillRect/>
            </a:stretch>
          </p:blipFill>
          <p:spPr bwMode="auto">
            <a:xfrm>
              <a:off x="5738324" y="1661766"/>
              <a:ext cx="4339590" cy="1264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
            <p:cNvGrpSpPr/>
            <p:nvPr/>
          </p:nvGrpSpPr>
          <p:grpSpPr>
            <a:xfrm>
              <a:off x="6108394" y="2075420"/>
              <a:ext cx="515662" cy="309732"/>
              <a:chOff x="5515929" y="2199931"/>
              <a:chExt cx="515662" cy="309732"/>
            </a:xfrm>
          </p:grpSpPr>
          <p:sp>
            <p:nvSpPr>
              <p:cNvPr id="2061" name="MH_Other_11"/>
              <p:cNvSpPr>
                <a:spLocks noEditPoints="1"/>
              </p:cNvSpPr>
              <p:nvPr>
                <p:custDataLst>
                  <p:tags r:id="rId19"/>
                </p:custDataLst>
              </p:nvPr>
            </p:nvSpPr>
            <p:spPr bwMode="auto">
              <a:xfrm>
                <a:off x="5715162" y="2199931"/>
                <a:ext cx="316429" cy="309732"/>
              </a:xfrm>
              <a:custGeom>
                <a:avLst/>
                <a:gdLst>
                  <a:gd name="T0" fmla="*/ 2147483646 w 117"/>
                  <a:gd name="T1" fmla="*/ 2147483646 h 116"/>
                  <a:gd name="T2" fmla="*/ 2147483646 w 117"/>
                  <a:gd name="T3" fmla="*/ 2147483646 h 116"/>
                  <a:gd name="T4" fmla="*/ 2147483646 w 117"/>
                  <a:gd name="T5" fmla="*/ 2147483646 h 116"/>
                  <a:gd name="T6" fmla="*/ 2147483646 w 117"/>
                  <a:gd name="T7" fmla="*/ 2147483646 h 116"/>
                  <a:gd name="T8" fmla="*/ 2147483646 w 117"/>
                  <a:gd name="T9" fmla="*/ 2147483646 h 116"/>
                  <a:gd name="T10" fmla="*/ 2147483646 w 117"/>
                  <a:gd name="T11" fmla="*/ 2147483646 h 116"/>
                  <a:gd name="T12" fmla="*/ 2147483646 w 117"/>
                  <a:gd name="T13" fmla="*/ 2147483646 h 116"/>
                  <a:gd name="T14" fmla="*/ 2147483646 w 117"/>
                  <a:gd name="T15" fmla="*/ 2147483646 h 116"/>
                  <a:gd name="T16" fmla="*/ 2147483646 w 117"/>
                  <a:gd name="T17" fmla="*/ 2147483646 h 116"/>
                  <a:gd name="T18" fmla="*/ 2147483646 w 117"/>
                  <a:gd name="T19" fmla="*/ 2147483646 h 116"/>
                  <a:gd name="T20" fmla="*/ 2147483646 w 117"/>
                  <a:gd name="T21" fmla="*/ 2147483646 h 116"/>
                  <a:gd name="T22" fmla="*/ 2147483646 w 117"/>
                  <a:gd name="T23" fmla="*/ 2147483646 h 116"/>
                  <a:gd name="T24" fmla="*/ 2147483646 w 117"/>
                  <a:gd name="T25" fmla="*/ 2147483646 h 116"/>
                  <a:gd name="T26" fmla="*/ 2147483646 w 117"/>
                  <a:gd name="T27" fmla="*/ 2147483646 h 116"/>
                  <a:gd name="T28" fmla="*/ 2147483646 w 117"/>
                  <a:gd name="T29" fmla="*/ 2147483646 h 116"/>
                  <a:gd name="T30" fmla="*/ 0 w 117"/>
                  <a:gd name="T31" fmla="*/ 2147483646 h 116"/>
                  <a:gd name="T32" fmla="*/ 2147483646 w 117"/>
                  <a:gd name="T33" fmla="*/ 2147483646 h 116"/>
                  <a:gd name="T34" fmla="*/ 2147483646 w 117"/>
                  <a:gd name="T35" fmla="*/ 2147483646 h 116"/>
                  <a:gd name="T36" fmla="*/ 2147483646 w 117"/>
                  <a:gd name="T37" fmla="*/ 2147483646 h 116"/>
                  <a:gd name="T38" fmla="*/ 2147483646 w 117"/>
                  <a:gd name="T39" fmla="*/ 2147483646 h 116"/>
                  <a:gd name="T40" fmla="*/ 2147483646 w 117"/>
                  <a:gd name="T41" fmla="*/ 2147483646 h 116"/>
                  <a:gd name="T42" fmla="*/ 2147483646 w 117"/>
                  <a:gd name="T43" fmla="*/ 2147483646 h 116"/>
                  <a:gd name="T44" fmla="*/ 2147483646 w 117"/>
                  <a:gd name="T45" fmla="*/ 2147483646 h 116"/>
                  <a:gd name="T46" fmla="*/ 2147483646 w 117"/>
                  <a:gd name="T47" fmla="*/ 2147483646 h 116"/>
                  <a:gd name="T48" fmla="*/ 2147483646 w 117"/>
                  <a:gd name="T49" fmla="*/ 2147483646 h 116"/>
                  <a:gd name="T50" fmla="*/ 2147483646 w 117"/>
                  <a:gd name="T51" fmla="*/ 2147483646 h 116"/>
                  <a:gd name="T52" fmla="*/ 2147483646 w 117"/>
                  <a:gd name="T53" fmla="*/ 2147483646 h 116"/>
                  <a:gd name="T54" fmla="*/ 2147483646 w 117"/>
                  <a:gd name="T55" fmla="*/ 2147483646 h 116"/>
                  <a:gd name="T56" fmla="*/ 2147483646 w 117"/>
                  <a:gd name="T57" fmla="*/ 2147483646 h 116"/>
                  <a:gd name="T58" fmla="*/ 2147483646 w 117"/>
                  <a:gd name="T59" fmla="*/ 2147483646 h 116"/>
                  <a:gd name="T60" fmla="*/ 2147483646 w 117"/>
                  <a:gd name="T61" fmla="*/ 2147483646 h 116"/>
                  <a:gd name="T62" fmla="*/ 2147483646 w 117"/>
                  <a:gd name="T63" fmla="*/ 2147483646 h 116"/>
                  <a:gd name="T64" fmla="*/ 2147483646 w 117"/>
                  <a:gd name="T65" fmla="*/ 2147483646 h 1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17" h="116">
                    <a:moveTo>
                      <a:pt x="109" y="65"/>
                    </a:moveTo>
                    <a:cubicBezTo>
                      <a:pt x="113" y="65"/>
                      <a:pt x="117" y="62"/>
                      <a:pt x="117" y="58"/>
                    </a:cubicBezTo>
                    <a:cubicBezTo>
                      <a:pt x="117" y="54"/>
                      <a:pt x="113" y="51"/>
                      <a:pt x="109" y="51"/>
                    </a:cubicBezTo>
                    <a:cubicBezTo>
                      <a:pt x="101" y="51"/>
                      <a:pt x="101" y="51"/>
                      <a:pt x="101" y="51"/>
                    </a:cubicBezTo>
                    <a:cubicBezTo>
                      <a:pt x="101" y="48"/>
                      <a:pt x="100" y="45"/>
                      <a:pt x="99" y="43"/>
                    </a:cubicBezTo>
                    <a:cubicBezTo>
                      <a:pt x="106" y="39"/>
                      <a:pt x="106" y="39"/>
                      <a:pt x="106" y="39"/>
                    </a:cubicBezTo>
                    <a:cubicBezTo>
                      <a:pt x="110" y="37"/>
                      <a:pt x="111" y="32"/>
                      <a:pt x="109" y="29"/>
                    </a:cubicBezTo>
                    <a:cubicBezTo>
                      <a:pt x="107" y="25"/>
                      <a:pt x="102" y="24"/>
                      <a:pt x="99" y="26"/>
                    </a:cubicBezTo>
                    <a:cubicBezTo>
                      <a:pt x="92" y="30"/>
                      <a:pt x="92" y="30"/>
                      <a:pt x="92" y="30"/>
                    </a:cubicBezTo>
                    <a:cubicBezTo>
                      <a:pt x="90" y="28"/>
                      <a:pt x="88" y="26"/>
                      <a:pt x="86" y="24"/>
                    </a:cubicBezTo>
                    <a:cubicBezTo>
                      <a:pt x="90" y="17"/>
                      <a:pt x="90" y="17"/>
                      <a:pt x="90" y="17"/>
                    </a:cubicBezTo>
                    <a:cubicBezTo>
                      <a:pt x="92" y="14"/>
                      <a:pt x="91" y="9"/>
                      <a:pt x="87" y="7"/>
                    </a:cubicBezTo>
                    <a:cubicBezTo>
                      <a:pt x="84" y="5"/>
                      <a:pt x="80" y="7"/>
                      <a:pt x="78" y="10"/>
                    </a:cubicBezTo>
                    <a:cubicBezTo>
                      <a:pt x="74" y="17"/>
                      <a:pt x="74" y="17"/>
                      <a:pt x="74" y="17"/>
                    </a:cubicBezTo>
                    <a:cubicBezTo>
                      <a:pt x="71" y="16"/>
                      <a:pt x="68" y="15"/>
                      <a:pt x="65" y="15"/>
                    </a:cubicBezTo>
                    <a:cubicBezTo>
                      <a:pt x="65" y="7"/>
                      <a:pt x="65" y="7"/>
                      <a:pt x="65" y="7"/>
                    </a:cubicBezTo>
                    <a:cubicBezTo>
                      <a:pt x="65" y="3"/>
                      <a:pt x="62" y="0"/>
                      <a:pt x="58" y="0"/>
                    </a:cubicBezTo>
                    <a:cubicBezTo>
                      <a:pt x="54" y="0"/>
                      <a:pt x="51" y="3"/>
                      <a:pt x="51" y="7"/>
                    </a:cubicBezTo>
                    <a:cubicBezTo>
                      <a:pt x="51" y="15"/>
                      <a:pt x="51" y="15"/>
                      <a:pt x="51" y="15"/>
                    </a:cubicBezTo>
                    <a:cubicBezTo>
                      <a:pt x="48" y="15"/>
                      <a:pt x="46" y="16"/>
                      <a:pt x="43" y="17"/>
                    </a:cubicBezTo>
                    <a:cubicBezTo>
                      <a:pt x="39" y="10"/>
                      <a:pt x="39" y="10"/>
                      <a:pt x="39" y="10"/>
                    </a:cubicBezTo>
                    <a:cubicBezTo>
                      <a:pt x="37" y="7"/>
                      <a:pt x="33" y="5"/>
                      <a:pt x="29" y="7"/>
                    </a:cubicBezTo>
                    <a:cubicBezTo>
                      <a:pt x="26" y="9"/>
                      <a:pt x="24" y="14"/>
                      <a:pt x="26" y="17"/>
                    </a:cubicBezTo>
                    <a:cubicBezTo>
                      <a:pt x="30" y="24"/>
                      <a:pt x="30" y="24"/>
                      <a:pt x="30" y="24"/>
                    </a:cubicBezTo>
                    <a:cubicBezTo>
                      <a:pt x="28" y="26"/>
                      <a:pt x="26" y="28"/>
                      <a:pt x="25" y="30"/>
                    </a:cubicBezTo>
                    <a:cubicBezTo>
                      <a:pt x="18" y="26"/>
                      <a:pt x="18" y="26"/>
                      <a:pt x="18" y="26"/>
                    </a:cubicBezTo>
                    <a:cubicBezTo>
                      <a:pt x="14" y="24"/>
                      <a:pt x="10" y="25"/>
                      <a:pt x="8" y="29"/>
                    </a:cubicBezTo>
                    <a:cubicBezTo>
                      <a:pt x="6" y="32"/>
                      <a:pt x="7" y="37"/>
                      <a:pt x="10" y="39"/>
                    </a:cubicBezTo>
                    <a:cubicBezTo>
                      <a:pt x="17" y="43"/>
                      <a:pt x="17" y="43"/>
                      <a:pt x="17" y="43"/>
                    </a:cubicBezTo>
                    <a:cubicBezTo>
                      <a:pt x="16" y="45"/>
                      <a:pt x="16" y="48"/>
                      <a:pt x="15" y="51"/>
                    </a:cubicBezTo>
                    <a:cubicBezTo>
                      <a:pt x="7" y="51"/>
                      <a:pt x="7" y="51"/>
                      <a:pt x="7" y="51"/>
                    </a:cubicBezTo>
                    <a:cubicBezTo>
                      <a:pt x="3" y="51"/>
                      <a:pt x="0" y="54"/>
                      <a:pt x="0" y="58"/>
                    </a:cubicBezTo>
                    <a:cubicBezTo>
                      <a:pt x="0" y="62"/>
                      <a:pt x="3" y="65"/>
                      <a:pt x="7" y="65"/>
                    </a:cubicBezTo>
                    <a:cubicBezTo>
                      <a:pt x="15" y="65"/>
                      <a:pt x="15" y="65"/>
                      <a:pt x="15" y="65"/>
                    </a:cubicBezTo>
                    <a:cubicBezTo>
                      <a:pt x="16" y="68"/>
                      <a:pt x="16" y="71"/>
                      <a:pt x="17" y="73"/>
                    </a:cubicBezTo>
                    <a:cubicBezTo>
                      <a:pt x="10" y="77"/>
                      <a:pt x="10" y="77"/>
                      <a:pt x="10" y="77"/>
                    </a:cubicBezTo>
                    <a:cubicBezTo>
                      <a:pt x="7" y="79"/>
                      <a:pt x="6" y="84"/>
                      <a:pt x="8" y="87"/>
                    </a:cubicBezTo>
                    <a:cubicBezTo>
                      <a:pt x="10" y="91"/>
                      <a:pt x="14" y="92"/>
                      <a:pt x="18" y="90"/>
                    </a:cubicBezTo>
                    <a:cubicBezTo>
                      <a:pt x="25" y="86"/>
                      <a:pt x="25" y="86"/>
                      <a:pt x="25" y="86"/>
                    </a:cubicBezTo>
                    <a:cubicBezTo>
                      <a:pt x="26" y="88"/>
                      <a:pt x="28" y="90"/>
                      <a:pt x="30" y="92"/>
                    </a:cubicBezTo>
                    <a:cubicBezTo>
                      <a:pt x="26" y="99"/>
                      <a:pt x="26" y="99"/>
                      <a:pt x="26" y="99"/>
                    </a:cubicBezTo>
                    <a:cubicBezTo>
                      <a:pt x="24" y="102"/>
                      <a:pt x="26" y="106"/>
                      <a:pt x="29" y="108"/>
                    </a:cubicBezTo>
                    <a:cubicBezTo>
                      <a:pt x="33" y="110"/>
                      <a:pt x="37" y="109"/>
                      <a:pt x="39" y="106"/>
                    </a:cubicBezTo>
                    <a:cubicBezTo>
                      <a:pt x="43" y="99"/>
                      <a:pt x="43" y="99"/>
                      <a:pt x="43" y="99"/>
                    </a:cubicBezTo>
                    <a:cubicBezTo>
                      <a:pt x="46" y="100"/>
                      <a:pt x="48" y="101"/>
                      <a:pt x="51" y="101"/>
                    </a:cubicBezTo>
                    <a:cubicBezTo>
                      <a:pt x="51" y="109"/>
                      <a:pt x="51" y="109"/>
                      <a:pt x="51" y="109"/>
                    </a:cubicBezTo>
                    <a:cubicBezTo>
                      <a:pt x="51" y="113"/>
                      <a:pt x="54" y="116"/>
                      <a:pt x="58" y="116"/>
                    </a:cubicBezTo>
                    <a:cubicBezTo>
                      <a:pt x="62" y="116"/>
                      <a:pt x="65" y="113"/>
                      <a:pt x="65" y="109"/>
                    </a:cubicBezTo>
                    <a:cubicBezTo>
                      <a:pt x="65" y="101"/>
                      <a:pt x="65" y="101"/>
                      <a:pt x="65" y="101"/>
                    </a:cubicBezTo>
                    <a:cubicBezTo>
                      <a:pt x="68" y="101"/>
                      <a:pt x="71" y="100"/>
                      <a:pt x="74" y="99"/>
                    </a:cubicBezTo>
                    <a:cubicBezTo>
                      <a:pt x="78" y="106"/>
                      <a:pt x="78" y="106"/>
                      <a:pt x="78" y="106"/>
                    </a:cubicBezTo>
                    <a:cubicBezTo>
                      <a:pt x="80" y="109"/>
                      <a:pt x="84" y="110"/>
                      <a:pt x="87" y="108"/>
                    </a:cubicBezTo>
                    <a:cubicBezTo>
                      <a:pt x="91" y="106"/>
                      <a:pt x="92" y="102"/>
                      <a:pt x="90" y="99"/>
                    </a:cubicBezTo>
                    <a:cubicBezTo>
                      <a:pt x="86" y="92"/>
                      <a:pt x="86" y="92"/>
                      <a:pt x="86" y="92"/>
                    </a:cubicBezTo>
                    <a:cubicBezTo>
                      <a:pt x="88" y="90"/>
                      <a:pt x="90" y="88"/>
                      <a:pt x="92" y="86"/>
                    </a:cubicBezTo>
                    <a:cubicBezTo>
                      <a:pt x="99" y="90"/>
                      <a:pt x="99" y="90"/>
                      <a:pt x="99" y="90"/>
                    </a:cubicBezTo>
                    <a:cubicBezTo>
                      <a:pt x="102" y="92"/>
                      <a:pt x="107" y="91"/>
                      <a:pt x="109" y="87"/>
                    </a:cubicBezTo>
                    <a:cubicBezTo>
                      <a:pt x="111" y="84"/>
                      <a:pt x="110" y="79"/>
                      <a:pt x="106" y="77"/>
                    </a:cubicBezTo>
                    <a:cubicBezTo>
                      <a:pt x="99" y="73"/>
                      <a:pt x="99" y="73"/>
                      <a:pt x="99" y="73"/>
                    </a:cubicBezTo>
                    <a:cubicBezTo>
                      <a:pt x="100" y="71"/>
                      <a:pt x="101" y="68"/>
                      <a:pt x="101" y="65"/>
                    </a:cubicBezTo>
                    <a:lnTo>
                      <a:pt x="109" y="65"/>
                    </a:lnTo>
                    <a:close/>
                    <a:moveTo>
                      <a:pt x="58" y="94"/>
                    </a:moveTo>
                    <a:cubicBezTo>
                      <a:pt x="38" y="94"/>
                      <a:pt x="22" y="78"/>
                      <a:pt x="22" y="58"/>
                    </a:cubicBezTo>
                    <a:cubicBezTo>
                      <a:pt x="22" y="38"/>
                      <a:pt x="38" y="21"/>
                      <a:pt x="58" y="21"/>
                    </a:cubicBezTo>
                    <a:cubicBezTo>
                      <a:pt x="78" y="21"/>
                      <a:pt x="95" y="38"/>
                      <a:pt x="95" y="58"/>
                    </a:cubicBezTo>
                    <a:cubicBezTo>
                      <a:pt x="95" y="78"/>
                      <a:pt x="78" y="94"/>
                      <a:pt x="58" y="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2062" name="MH_Other_12"/>
              <p:cNvSpPr>
                <a:spLocks noEditPoints="1"/>
              </p:cNvSpPr>
              <p:nvPr>
                <p:custDataLst>
                  <p:tags r:id="rId20"/>
                </p:custDataLst>
              </p:nvPr>
            </p:nvSpPr>
            <p:spPr bwMode="auto">
              <a:xfrm>
                <a:off x="5515929" y="2295362"/>
                <a:ext cx="207604" cy="205929"/>
              </a:xfrm>
              <a:custGeom>
                <a:avLst/>
                <a:gdLst>
                  <a:gd name="T0" fmla="*/ 2147483646 w 77"/>
                  <a:gd name="T1" fmla="*/ 2147483646 h 77"/>
                  <a:gd name="T2" fmla="*/ 2147483646 w 77"/>
                  <a:gd name="T3" fmla="*/ 2147483646 h 77"/>
                  <a:gd name="T4" fmla="*/ 2147483646 w 77"/>
                  <a:gd name="T5" fmla="*/ 2147483646 h 77"/>
                  <a:gd name="T6" fmla="*/ 2147483646 w 77"/>
                  <a:gd name="T7" fmla="*/ 2147483646 h 77"/>
                  <a:gd name="T8" fmla="*/ 2147483646 w 77"/>
                  <a:gd name="T9" fmla="*/ 2147483646 h 77"/>
                  <a:gd name="T10" fmla="*/ 2147483646 w 77"/>
                  <a:gd name="T11" fmla="*/ 2147483646 h 77"/>
                  <a:gd name="T12" fmla="*/ 2147483646 w 77"/>
                  <a:gd name="T13" fmla="*/ 2147483646 h 77"/>
                  <a:gd name="T14" fmla="*/ 2147483646 w 77"/>
                  <a:gd name="T15" fmla="*/ 2147483646 h 77"/>
                  <a:gd name="T16" fmla="*/ 2147483646 w 77"/>
                  <a:gd name="T17" fmla="*/ 2147483646 h 77"/>
                  <a:gd name="T18" fmla="*/ 2147483646 w 77"/>
                  <a:gd name="T19" fmla="*/ 0 h 77"/>
                  <a:gd name="T20" fmla="*/ 2147483646 w 77"/>
                  <a:gd name="T21" fmla="*/ 2147483646 h 77"/>
                  <a:gd name="T22" fmla="*/ 2147483646 w 77"/>
                  <a:gd name="T23" fmla="*/ 2147483646 h 77"/>
                  <a:gd name="T24" fmla="*/ 2147483646 w 77"/>
                  <a:gd name="T25" fmla="*/ 2147483646 h 77"/>
                  <a:gd name="T26" fmla="*/ 2147483646 w 77"/>
                  <a:gd name="T27" fmla="*/ 2147483646 h 77"/>
                  <a:gd name="T28" fmla="*/ 2147483646 w 77"/>
                  <a:gd name="T29" fmla="*/ 2147483646 h 77"/>
                  <a:gd name="T30" fmla="*/ 2147483646 w 77"/>
                  <a:gd name="T31" fmla="*/ 2147483646 h 77"/>
                  <a:gd name="T32" fmla="*/ 2147483646 w 77"/>
                  <a:gd name="T33" fmla="*/ 2147483646 h 77"/>
                  <a:gd name="T34" fmla="*/ 2147483646 w 77"/>
                  <a:gd name="T35" fmla="*/ 2147483646 h 77"/>
                  <a:gd name="T36" fmla="*/ 2147483646 w 77"/>
                  <a:gd name="T37" fmla="*/ 2147483646 h 77"/>
                  <a:gd name="T38" fmla="*/ 0 w 77"/>
                  <a:gd name="T39" fmla="*/ 2147483646 h 77"/>
                  <a:gd name="T40" fmla="*/ 2147483646 w 77"/>
                  <a:gd name="T41" fmla="*/ 2147483646 h 77"/>
                  <a:gd name="T42" fmla="*/ 2147483646 w 77"/>
                  <a:gd name="T43" fmla="*/ 2147483646 h 77"/>
                  <a:gd name="T44" fmla="*/ 2147483646 w 77"/>
                  <a:gd name="T45" fmla="*/ 2147483646 h 77"/>
                  <a:gd name="T46" fmla="*/ 2147483646 w 77"/>
                  <a:gd name="T47" fmla="*/ 2147483646 h 77"/>
                  <a:gd name="T48" fmla="*/ 2147483646 w 77"/>
                  <a:gd name="T49" fmla="*/ 2147483646 h 77"/>
                  <a:gd name="T50" fmla="*/ 2147483646 w 77"/>
                  <a:gd name="T51" fmla="*/ 2147483646 h 77"/>
                  <a:gd name="T52" fmla="*/ 2147483646 w 77"/>
                  <a:gd name="T53" fmla="*/ 2147483646 h 77"/>
                  <a:gd name="T54" fmla="*/ 2147483646 w 77"/>
                  <a:gd name="T55" fmla="*/ 2147483646 h 77"/>
                  <a:gd name="T56" fmla="*/ 2147483646 w 77"/>
                  <a:gd name="T57" fmla="*/ 2147483646 h 77"/>
                  <a:gd name="T58" fmla="*/ 2147483646 w 77"/>
                  <a:gd name="T59" fmla="*/ 2147483646 h 77"/>
                  <a:gd name="T60" fmla="*/ 2147483646 w 77"/>
                  <a:gd name="T61" fmla="*/ 2147483646 h 77"/>
                  <a:gd name="T62" fmla="*/ 2147483646 w 77"/>
                  <a:gd name="T63" fmla="*/ 2147483646 h 77"/>
                  <a:gd name="T64" fmla="*/ 2147483646 w 77"/>
                  <a:gd name="T65" fmla="*/ 2147483646 h 77"/>
                  <a:gd name="T66" fmla="*/ 2147483646 w 77"/>
                  <a:gd name="T67" fmla="*/ 2147483646 h 77"/>
                  <a:gd name="T68" fmla="*/ 2147483646 w 77"/>
                  <a:gd name="T69" fmla="*/ 2147483646 h 77"/>
                  <a:gd name="T70" fmla="*/ 2147483646 w 77"/>
                  <a:gd name="T71" fmla="*/ 2147483646 h 77"/>
                  <a:gd name="T72" fmla="*/ 2147483646 w 77"/>
                  <a:gd name="T73" fmla="*/ 2147483646 h 77"/>
                  <a:gd name="T74" fmla="*/ 2147483646 w 77"/>
                  <a:gd name="T75" fmla="*/ 2147483646 h 77"/>
                  <a:gd name="T76" fmla="*/ 2147483646 w 77"/>
                  <a:gd name="T77" fmla="*/ 2147483646 h 77"/>
                  <a:gd name="T78" fmla="*/ 2147483646 w 77"/>
                  <a:gd name="T79" fmla="*/ 2147483646 h 77"/>
                  <a:gd name="T80" fmla="*/ 2147483646 w 77"/>
                  <a:gd name="T81" fmla="*/ 2147483646 h 77"/>
                  <a:gd name="T82" fmla="*/ 2147483646 w 77"/>
                  <a:gd name="T83" fmla="*/ 2147483646 h 77"/>
                  <a:gd name="T84" fmla="*/ 2147483646 w 77"/>
                  <a:gd name="T85" fmla="*/ 2147483646 h 77"/>
                  <a:gd name="T86" fmla="*/ 2147483646 w 77"/>
                  <a:gd name="T87" fmla="*/ 2147483646 h 77"/>
                  <a:gd name="T88" fmla="*/ 2147483646 w 77"/>
                  <a:gd name="T89" fmla="*/ 2147483646 h 77"/>
                  <a:gd name="T90" fmla="*/ 2147483646 w 77"/>
                  <a:gd name="T91" fmla="*/ 2147483646 h 7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77" h="77">
                    <a:moveTo>
                      <a:pt x="70" y="31"/>
                    </a:moveTo>
                    <a:cubicBezTo>
                      <a:pt x="64" y="31"/>
                      <a:pt x="64" y="31"/>
                      <a:pt x="64" y="31"/>
                    </a:cubicBezTo>
                    <a:cubicBezTo>
                      <a:pt x="63" y="29"/>
                      <a:pt x="62" y="28"/>
                      <a:pt x="61" y="26"/>
                    </a:cubicBezTo>
                    <a:cubicBezTo>
                      <a:pt x="66" y="21"/>
                      <a:pt x="66" y="21"/>
                      <a:pt x="66" y="21"/>
                    </a:cubicBezTo>
                    <a:cubicBezTo>
                      <a:pt x="69" y="18"/>
                      <a:pt x="69" y="14"/>
                      <a:pt x="66" y="11"/>
                    </a:cubicBezTo>
                    <a:cubicBezTo>
                      <a:pt x="63" y="8"/>
                      <a:pt x="59" y="8"/>
                      <a:pt x="56" y="11"/>
                    </a:cubicBezTo>
                    <a:cubicBezTo>
                      <a:pt x="51" y="16"/>
                      <a:pt x="51" y="16"/>
                      <a:pt x="51" y="16"/>
                    </a:cubicBezTo>
                    <a:cubicBezTo>
                      <a:pt x="50" y="15"/>
                      <a:pt x="48" y="14"/>
                      <a:pt x="46" y="14"/>
                    </a:cubicBezTo>
                    <a:cubicBezTo>
                      <a:pt x="46" y="7"/>
                      <a:pt x="46" y="7"/>
                      <a:pt x="46" y="7"/>
                    </a:cubicBezTo>
                    <a:cubicBezTo>
                      <a:pt x="46" y="3"/>
                      <a:pt x="43" y="0"/>
                      <a:pt x="39" y="0"/>
                    </a:cubicBezTo>
                    <a:cubicBezTo>
                      <a:pt x="35" y="0"/>
                      <a:pt x="32" y="3"/>
                      <a:pt x="32" y="7"/>
                    </a:cubicBezTo>
                    <a:cubicBezTo>
                      <a:pt x="32" y="14"/>
                      <a:pt x="32" y="14"/>
                      <a:pt x="32" y="14"/>
                    </a:cubicBezTo>
                    <a:cubicBezTo>
                      <a:pt x="30" y="14"/>
                      <a:pt x="28" y="15"/>
                      <a:pt x="26" y="16"/>
                    </a:cubicBezTo>
                    <a:cubicBezTo>
                      <a:pt x="22" y="11"/>
                      <a:pt x="22" y="11"/>
                      <a:pt x="22" y="11"/>
                    </a:cubicBezTo>
                    <a:cubicBezTo>
                      <a:pt x="19" y="8"/>
                      <a:pt x="14" y="8"/>
                      <a:pt x="11" y="11"/>
                    </a:cubicBezTo>
                    <a:cubicBezTo>
                      <a:pt x="9" y="14"/>
                      <a:pt x="9" y="18"/>
                      <a:pt x="11" y="21"/>
                    </a:cubicBezTo>
                    <a:cubicBezTo>
                      <a:pt x="16" y="26"/>
                      <a:pt x="16" y="26"/>
                      <a:pt x="16" y="26"/>
                    </a:cubicBezTo>
                    <a:cubicBezTo>
                      <a:pt x="15" y="28"/>
                      <a:pt x="15" y="29"/>
                      <a:pt x="14" y="31"/>
                    </a:cubicBezTo>
                    <a:cubicBezTo>
                      <a:pt x="7" y="31"/>
                      <a:pt x="7" y="31"/>
                      <a:pt x="7" y="31"/>
                    </a:cubicBezTo>
                    <a:cubicBezTo>
                      <a:pt x="3" y="31"/>
                      <a:pt x="0" y="34"/>
                      <a:pt x="0" y="38"/>
                    </a:cubicBezTo>
                    <a:cubicBezTo>
                      <a:pt x="0" y="42"/>
                      <a:pt x="3" y="46"/>
                      <a:pt x="7" y="46"/>
                    </a:cubicBezTo>
                    <a:cubicBezTo>
                      <a:pt x="14" y="46"/>
                      <a:pt x="14" y="46"/>
                      <a:pt x="14" y="46"/>
                    </a:cubicBezTo>
                    <a:cubicBezTo>
                      <a:pt x="15" y="47"/>
                      <a:pt x="15" y="49"/>
                      <a:pt x="16" y="51"/>
                    </a:cubicBezTo>
                    <a:cubicBezTo>
                      <a:pt x="11" y="56"/>
                      <a:pt x="11" y="56"/>
                      <a:pt x="11" y="56"/>
                    </a:cubicBezTo>
                    <a:cubicBezTo>
                      <a:pt x="9" y="58"/>
                      <a:pt x="9" y="63"/>
                      <a:pt x="11" y="66"/>
                    </a:cubicBezTo>
                    <a:cubicBezTo>
                      <a:pt x="14" y="69"/>
                      <a:pt x="19" y="69"/>
                      <a:pt x="22" y="66"/>
                    </a:cubicBezTo>
                    <a:cubicBezTo>
                      <a:pt x="26" y="61"/>
                      <a:pt x="26" y="61"/>
                      <a:pt x="26" y="61"/>
                    </a:cubicBezTo>
                    <a:cubicBezTo>
                      <a:pt x="28" y="62"/>
                      <a:pt x="30" y="63"/>
                      <a:pt x="32" y="63"/>
                    </a:cubicBezTo>
                    <a:cubicBezTo>
                      <a:pt x="32" y="70"/>
                      <a:pt x="32" y="70"/>
                      <a:pt x="32" y="70"/>
                    </a:cubicBezTo>
                    <a:cubicBezTo>
                      <a:pt x="32" y="74"/>
                      <a:pt x="35" y="77"/>
                      <a:pt x="39" y="77"/>
                    </a:cubicBezTo>
                    <a:cubicBezTo>
                      <a:pt x="43" y="77"/>
                      <a:pt x="46" y="74"/>
                      <a:pt x="46" y="70"/>
                    </a:cubicBezTo>
                    <a:cubicBezTo>
                      <a:pt x="46" y="63"/>
                      <a:pt x="46" y="63"/>
                      <a:pt x="46" y="63"/>
                    </a:cubicBezTo>
                    <a:cubicBezTo>
                      <a:pt x="48" y="63"/>
                      <a:pt x="50" y="62"/>
                      <a:pt x="51" y="61"/>
                    </a:cubicBezTo>
                    <a:cubicBezTo>
                      <a:pt x="56" y="66"/>
                      <a:pt x="56" y="66"/>
                      <a:pt x="56" y="66"/>
                    </a:cubicBezTo>
                    <a:cubicBezTo>
                      <a:pt x="59" y="69"/>
                      <a:pt x="63" y="69"/>
                      <a:pt x="66" y="66"/>
                    </a:cubicBezTo>
                    <a:cubicBezTo>
                      <a:pt x="69" y="63"/>
                      <a:pt x="69" y="58"/>
                      <a:pt x="66" y="56"/>
                    </a:cubicBezTo>
                    <a:cubicBezTo>
                      <a:pt x="61" y="51"/>
                      <a:pt x="61" y="51"/>
                      <a:pt x="61" y="51"/>
                    </a:cubicBezTo>
                    <a:cubicBezTo>
                      <a:pt x="62" y="49"/>
                      <a:pt x="63" y="47"/>
                      <a:pt x="64" y="46"/>
                    </a:cubicBezTo>
                    <a:cubicBezTo>
                      <a:pt x="70" y="46"/>
                      <a:pt x="70" y="46"/>
                      <a:pt x="70" y="46"/>
                    </a:cubicBezTo>
                    <a:cubicBezTo>
                      <a:pt x="74" y="46"/>
                      <a:pt x="77" y="42"/>
                      <a:pt x="77" y="38"/>
                    </a:cubicBezTo>
                    <a:cubicBezTo>
                      <a:pt x="77" y="34"/>
                      <a:pt x="74" y="31"/>
                      <a:pt x="70" y="31"/>
                    </a:cubicBezTo>
                    <a:moveTo>
                      <a:pt x="39" y="57"/>
                    </a:moveTo>
                    <a:cubicBezTo>
                      <a:pt x="29" y="57"/>
                      <a:pt x="20" y="49"/>
                      <a:pt x="20" y="38"/>
                    </a:cubicBezTo>
                    <a:cubicBezTo>
                      <a:pt x="20" y="28"/>
                      <a:pt x="29" y="20"/>
                      <a:pt x="39" y="20"/>
                    </a:cubicBezTo>
                    <a:cubicBezTo>
                      <a:pt x="49" y="20"/>
                      <a:pt x="57" y="28"/>
                      <a:pt x="57" y="38"/>
                    </a:cubicBezTo>
                    <a:cubicBezTo>
                      <a:pt x="57" y="49"/>
                      <a:pt x="49" y="57"/>
                      <a:pt x="39" y="5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grpSp>
        <p:sp>
          <p:nvSpPr>
            <p:cNvPr id="26" name="MH_Text_1"/>
            <p:cNvSpPr txBox="1"/>
            <p:nvPr>
              <p:custDataLst>
                <p:tags r:id="rId18"/>
              </p:custDataLst>
            </p:nvPr>
          </p:nvSpPr>
          <p:spPr>
            <a:xfrm>
              <a:off x="7627271" y="1964829"/>
              <a:ext cx="1967807" cy="530915"/>
            </a:xfrm>
            <a:prstGeom prst="rect">
              <a:avLst/>
            </a:prstGeom>
            <a:noFill/>
          </p:spPr>
          <p:txBody>
            <a:bodyPr wrap="square" lIns="0" tIns="0" rIns="0" bIns="0" rtlCol="0" anchor="t" anchorCtr="0">
              <a:spAutoFit/>
            </a:bodyPr>
            <a:lstStyle/>
            <a:p>
              <a:r>
                <a:rPr lang="zh-CN" altLang="en-US" sz="2400" dirty="0">
                  <a:solidFill>
                    <a:schemeClr val="bg1"/>
                  </a:solidFill>
                  <a:latin typeface="Arial" panose="020B0604020202020204" pitchFamily="34" charset="0"/>
                  <a:ea typeface="微软雅黑" panose="020B0503020204020204" pitchFamily="34" charset="-122"/>
                  <a:sym typeface="Arial" panose="020B0604020202020204" pitchFamily="34" charset="0"/>
                </a:rPr>
                <a:t>构建</a:t>
              </a:r>
              <a:endParaRPr lang="en-US" altLang="zh-CN" sz="2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r>
                <a:rPr lang="en-US" altLang="zh-CN" sz="1050" dirty="0">
                  <a:solidFill>
                    <a:schemeClr val="bg1"/>
                  </a:solidFill>
                  <a:latin typeface="Arial" panose="020B0604020202020204" pitchFamily="34" charset="0"/>
                  <a:ea typeface="微软雅黑" panose="020B0503020204020204" pitchFamily="34" charset="-122"/>
                </a:rPr>
                <a:t>fundamental</a:t>
              </a:r>
              <a:endParaRPr lang="zh-CN" altLang="en-US"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 name="组合 5"/>
          <p:cNvGrpSpPr/>
          <p:nvPr/>
        </p:nvGrpSpPr>
        <p:grpSpPr>
          <a:xfrm>
            <a:off x="5941524" y="2843769"/>
            <a:ext cx="4339590" cy="1264040"/>
            <a:chOff x="5738324" y="2843769"/>
            <a:chExt cx="4339590" cy="1264040"/>
          </a:xfrm>
        </p:grpSpPr>
        <p:sp>
          <p:nvSpPr>
            <p:cNvPr id="2055" name="MH_Other_5"/>
            <p:cNvSpPr>
              <a:spLocks/>
            </p:cNvSpPr>
            <p:nvPr>
              <p:custDataLst>
                <p:tags r:id="rId12"/>
              </p:custDataLst>
            </p:nvPr>
          </p:nvSpPr>
          <p:spPr bwMode="auto">
            <a:xfrm>
              <a:off x="5943687" y="3009638"/>
              <a:ext cx="3870807" cy="805303"/>
            </a:xfrm>
            <a:custGeom>
              <a:avLst/>
              <a:gdLst>
                <a:gd name="T0" fmla="*/ 2147483646 w 3244"/>
                <a:gd name="T1" fmla="*/ 2147483646 h 675"/>
                <a:gd name="T2" fmla="*/ 2147483646 w 3244"/>
                <a:gd name="T3" fmla="*/ 2147483646 h 675"/>
                <a:gd name="T4" fmla="*/ 2147483646 w 3244"/>
                <a:gd name="T5" fmla="*/ 0 h 675"/>
                <a:gd name="T6" fmla="*/ 2147483646 w 3244"/>
                <a:gd name="T7" fmla="*/ 0 h 675"/>
                <a:gd name="T8" fmla="*/ 0 w 3244"/>
                <a:gd name="T9" fmla="*/ 2147483646 h 675"/>
                <a:gd name="T10" fmla="*/ 2147483646 w 3244"/>
                <a:gd name="T11" fmla="*/ 2147483646 h 675"/>
                <a:gd name="T12" fmla="*/ 2147483646 w 3244"/>
                <a:gd name="T13" fmla="*/ 2147483646 h 6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44" h="675">
                  <a:moveTo>
                    <a:pt x="2907" y="675"/>
                  </a:moveTo>
                  <a:cubicBezTo>
                    <a:pt x="3093" y="675"/>
                    <a:pt x="3244" y="523"/>
                    <a:pt x="3244" y="337"/>
                  </a:cubicBezTo>
                  <a:cubicBezTo>
                    <a:pt x="3244" y="151"/>
                    <a:pt x="3093" y="0"/>
                    <a:pt x="2907" y="0"/>
                  </a:cubicBezTo>
                  <a:cubicBezTo>
                    <a:pt x="337" y="0"/>
                    <a:pt x="337" y="0"/>
                    <a:pt x="337" y="0"/>
                  </a:cubicBezTo>
                  <a:cubicBezTo>
                    <a:pt x="151" y="0"/>
                    <a:pt x="0" y="151"/>
                    <a:pt x="0" y="337"/>
                  </a:cubicBezTo>
                  <a:cubicBezTo>
                    <a:pt x="0" y="523"/>
                    <a:pt x="151" y="675"/>
                    <a:pt x="337" y="675"/>
                  </a:cubicBezTo>
                  <a:lnTo>
                    <a:pt x="2907" y="67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759333"/>
            <a:lstStyle/>
            <a:p>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pic>
          <p:nvPicPr>
            <p:cNvPr id="2056" name="MH_Other_6"/>
            <p:cNvPicPr>
              <a:picLocks noChangeAspect="1"/>
            </p:cNvPicPr>
            <p:nvPr>
              <p:custDataLst>
                <p:tags r:id="rId13"/>
              </p:custDataLst>
            </p:nvPr>
          </p:nvPicPr>
          <p:blipFill>
            <a:blip r:embed="rId23" cstate="screen">
              <a:extLst>
                <a:ext uri="{28A0092B-C50C-407E-A947-70E740481C1C}">
                  <a14:useLocalDpi xmlns:a14="http://schemas.microsoft.com/office/drawing/2010/main"/>
                </a:ext>
              </a:extLst>
            </a:blip>
            <a:srcRect/>
            <a:stretch>
              <a:fillRect/>
            </a:stretch>
          </p:blipFill>
          <p:spPr bwMode="auto">
            <a:xfrm>
              <a:off x="5738324" y="2843769"/>
              <a:ext cx="4339590" cy="1264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6" name="MH_Other_16"/>
            <p:cNvSpPr>
              <a:spLocks noEditPoints="1"/>
            </p:cNvSpPr>
            <p:nvPr>
              <p:custDataLst>
                <p:tags r:id="rId14"/>
              </p:custDataLst>
            </p:nvPr>
          </p:nvSpPr>
          <p:spPr bwMode="auto">
            <a:xfrm>
              <a:off x="6143553" y="3251564"/>
              <a:ext cx="445344" cy="321451"/>
            </a:xfrm>
            <a:custGeom>
              <a:avLst/>
              <a:gdLst>
                <a:gd name="T0" fmla="*/ 2147483646 w 165"/>
                <a:gd name="T1" fmla="*/ 2147483646 h 121"/>
                <a:gd name="T2" fmla="*/ 2147483646 w 165"/>
                <a:gd name="T3" fmla="*/ 2147483646 h 121"/>
                <a:gd name="T4" fmla="*/ 2147483646 w 165"/>
                <a:gd name="T5" fmla="*/ 2147483646 h 121"/>
                <a:gd name="T6" fmla="*/ 2147483646 w 165"/>
                <a:gd name="T7" fmla="*/ 2147483646 h 121"/>
                <a:gd name="T8" fmla="*/ 2147483646 w 165"/>
                <a:gd name="T9" fmla="*/ 2147483646 h 121"/>
                <a:gd name="T10" fmla="*/ 2147483646 w 165"/>
                <a:gd name="T11" fmla="*/ 2147483646 h 121"/>
                <a:gd name="T12" fmla="*/ 2147483646 w 165"/>
                <a:gd name="T13" fmla="*/ 2147483646 h 121"/>
                <a:gd name="T14" fmla="*/ 2147483646 w 165"/>
                <a:gd name="T15" fmla="*/ 2147483646 h 121"/>
                <a:gd name="T16" fmla="*/ 2147483646 w 165"/>
                <a:gd name="T17" fmla="*/ 2147483646 h 121"/>
                <a:gd name="T18" fmla="*/ 2147483646 w 165"/>
                <a:gd name="T19" fmla="*/ 2147483646 h 121"/>
                <a:gd name="T20" fmla="*/ 2147483646 w 165"/>
                <a:gd name="T21" fmla="*/ 2147483646 h 121"/>
                <a:gd name="T22" fmla="*/ 2147483646 w 165"/>
                <a:gd name="T23" fmla="*/ 2147483646 h 121"/>
                <a:gd name="T24" fmla="*/ 2147483646 w 165"/>
                <a:gd name="T25" fmla="*/ 2147483646 h 121"/>
                <a:gd name="T26" fmla="*/ 2147483646 w 165"/>
                <a:gd name="T27" fmla="*/ 2147483646 h 121"/>
                <a:gd name="T28" fmla="*/ 2147483646 w 165"/>
                <a:gd name="T29" fmla="*/ 2147483646 h 121"/>
                <a:gd name="T30" fmla="*/ 2147483646 w 165"/>
                <a:gd name="T31" fmla="*/ 2147483646 h 121"/>
                <a:gd name="T32" fmla="*/ 2147483646 w 165"/>
                <a:gd name="T33" fmla="*/ 2147483646 h 121"/>
                <a:gd name="T34" fmla="*/ 2147483646 w 165"/>
                <a:gd name="T35" fmla="*/ 2147483646 h 121"/>
                <a:gd name="T36" fmla="*/ 2147483646 w 165"/>
                <a:gd name="T37" fmla="*/ 2147483646 h 121"/>
                <a:gd name="T38" fmla="*/ 2147483646 w 165"/>
                <a:gd name="T39" fmla="*/ 2147483646 h 121"/>
                <a:gd name="T40" fmla="*/ 2147483646 w 165"/>
                <a:gd name="T41" fmla="*/ 2147483646 h 121"/>
                <a:gd name="T42" fmla="*/ 2147483646 w 165"/>
                <a:gd name="T43" fmla="*/ 2147483646 h 121"/>
                <a:gd name="T44" fmla="*/ 2147483646 w 165"/>
                <a:gd name="T45" fmla="*/ 2147483646 h 121"/>
                <a:gd name="T46" fmla="*/ 2147483646 w 165"/>
                <a:gd name="T47" fmla="*/ 2147483646 h 121"/>
                <a:gd name="T48" fmla="*/ 2147483646 w 165"/>
                <a:gd name="T49" fmla="*/ 2147483646 h 121"/>
                <a:gd name="T50" fmla="*/ 2147483646 w 165"/>
                <a:gd name="T51" fmla="*/ 2147483646 h 121"/>
                <a:gd name="T52" fmla="*/ 2147483646 w 165"/>
                <a:gd name="T53" fmla="*/ 2147483646 h 121"/>
                <a:gd name="T54" fmla="*/ 2147483646 w 165"/>
                <a:gd name="T55" fmla="*/ 2147483646 h 121"/>
                <a:gd name="T56" fmla="*/ 2147483646 w 165"/>
                <a:gd name="T57" fmla="*/ 2147483646 h 121"/>
                <a:gd name="T58" fmla="*/ 2147483646 w 165"/>
                <a:gd name="T59" fmla="*/ 2147483646 h 121"/>
                <a:gd name="T60" fmla="*/ 2147483646 w 165"/>
                <a:gd name="T61" fmla="*/ 2147483646 h 121"/>
                <a:gd name="T62" fmla="*/ 2147483646 w 165"/>
                <a:gd name="T63" fmla="*/ 2147483646 h 121"/>
                <a:gd name="T64" fmla="*/ 2147483646 w 165"/>
                <a:gd name="T65" fmla="*/ 2147483646 h 121"/>
                <a:gd name="T66" fmla="*/ 2147483646 w 165"/>
                <a:gd name="T67" fmla="*/ 2147483646 h 121"/>
                <a:gd name="T68" fmla="*/ 2147483646 w 165"/>
                <a:gd name="T69" fmla="*/ 2147483646 h 12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65" h="121">
                  <a:moveTo>
                    <a:pt x="77" y="28"/>
                  </a:moveTo>
                  <a:cubicBezTo>
                    <a:pt x="61" y="28"/>
                    <a:pt x="47" y="41"/>
                    <a:pt x="47" y="57"/>
                  </a:cubicBezTo>
                  <a:cubicBezTo>
                    <a:pt x="47" y="58"/>
                    <a:pt x="47" y="59"/>
                    <a:pt x="48" y="60"/>
                  </a:cubicBezTo>
                  <a:cubicBezTo>
                    <a:pt x="55" y="65"/>
                    <a:pt x="59" y="73"/>
                    <a:pt x="60" y="82"/>
                  </a:cubicBezTo>
                  <a:cubicBezTo>
                    <a:pt x="65" y="85"/>
                    <a:pt x="71" y="87"/>
                    <a:pt x="77" y="87"/>
                  </a:cubicBezTo>
                  <a:cubicBezTo>
                    <a:pt x="85" y="87"/>
                    <a:pt x="92" y="83"/>
                    <a:pt x="98" y="78"/>
                  </a:cubicBezTo>
                  <a:cubicBezTo>
                    <a:pt x="97" y="76"/>
                    <a:pt x="97" y="73"/>
                    <a:pt x="98" y="71"/>
                  </a:cubicBezTo>
                  <a:cubicBezTo>
                    <a:pt x="100" y="69"/>
                    <a:pt x="102" y="68"/>
                    <a:pt x="104" y="68"/>
                  </a:cubicBezTo>
                  <a:cubicBezTo>
                    <a:pt x="105" y="65"/>
                    <a:pt x="106" y="61"/>
                    <a:pt x="106" y="57"/>
                  </a:cubicBezTo>
                  <a:cubicBezTo>
                    <a:pt x="106" y="41"/>
                    <a:pt x="93" y="28"/>
                    <a:pt x="77" y="28"/>
                  </a:cubicBezTo>
                  <a:moveTo>
                    <a:pt x="165" y="97"/>
                  </a:moveTo>
                  <a:cubicBezTo>
                    <a:pt x="165" y="111"/>
                    <a:pt x="154" y="121"/>
                    <a:pt x="141" y="121"/>
                  </a:cubicBezTo>
                  <a:cubicBezTo>
                    <a:pt x="127" y="121"/>
                    <a:pt x="116" y="111"/>
                    <a:pt x="116" y="97"/>
                  </a:cubicBezTo>
                  <a:cubicBezTo>
                    <a:pt x="116" y="95"/>
                    <a:pt x="117" y="93"/>
                    <a:pt x="117" y="91"/>
                  </a:cubicBezTo>
                  <a:cubicBezTo>
                    <a:pt x="115" y="90"/>
                    <a:pt x="106" y="84"/>
                    <a:pt x="103" y="83"/>
                  </a:cubicBezTo>
                  <a:cubicBezTo>
                    <a:pt x="96" y="90"/>
                    <a:pt x="87" y="94"/>
                    <a:pt x="77" y="94"/>
                  </a:cubicBezTo>
                  <a:cubicBezTo>
                    <a:pt x="71" y="94"/>
                    <a:pt x="65" y="92"/>
                    <a:pt x="60" y="90"/>
                  </a:cubicBezTo>
                  <a:cubicBezTo>
                    <a:pt x="58" y="104"/>
                    <a:pt x="45" y="115"/>
                    <a:pt x="30" y="115"/>
                  </a:cubicBezTo>
                  <a:cubicBezTo>
                    <a:pt x="13" y="115"/>
                    <a:pt x="0" y="102"/>
                    <a:pt x="0" y="85"/>
                  </a:cubicBezTo>
                  <a:cubicBezTo>
                    <a:pt x="0" y="68"/>
                    <a:pt x="13" y="55"/>
                    <a:pt x="30" y="55"/>
                  </a:cubicBezTo>
                  <a:cubicBezTo>
                    <a:pt x="34" y="55"/>
                    <a:pt x="37" y="55"/>
                    <a:pt x="40" y="56"/>
                  </a:cubicBezTo>
                  <a:cubicBezTo>
                    <a:pt x="40" y="52"/>
                    <a:pt x="41" y="48"/>
                    <a:pt x="43" y="45"/>
                  </a:cubicBezTo>
                  <a:cubicBezTo>
                    <a:pt x="42" y="45"/>
                    <a:pt x="42" y="45"/>
                    <a:pt x="42" y="45"/>
                  </a:cubicBezTo>
                  <a:cubicBezTo>
                    <a:pt x="34" y="39"/>
                    <a:pt x="34" y="39"/>
                    <a:pt x="34" y="39"/>
                  </a:cubicBezTo>
                  <a:cubicBezTo>
                    <a:pt x="31" y="41"/>
                    <a:pt x="27" y="43"/>
                    <a:pt x="23" y="43"/>
                  </a:cubicBezTo>
                  <a:cubicBezTo>
                    <a:pt x="13" y="43"/>
                    <a:pt x="5" y="34"/>
                    <a:pt x="5" y="24"/>
                  </a:cubicBezTo>
                  <a:cubicBezTo>
                    <a:pt x="5" y="14"/>
                    <a:pt x="13" y="6"/>
                    <a:pt x="23" y="6"/>
                  </a:cubicBezTo>
                  <a:cubicBezTo>
                    <a:pt x="34" y="6"/>
                    <a:pt x="42" y="14"/>
                    <a:pt x="42" y="24"/>
                  </a:cubicBezTo>
                  <a:cubicBezTo>
                    <a:pt x="42" y="25"/>
                    <a:pt x="42" y="26"/>
                    <a:pt x="42" y="27"/>
                  </a:cubicBezTo>
                  <a:cubicBezTo>
                    <a:pt x="50" y="32"/>
                    <a:pt x="50" y="32"/>
                    <a:pt x="50" y="32"/>
                  </a:cubicBezTo>
                  <a:cubicBezTo>
                    <a:pt x="57" y="25"/>
                    <a:pt x="66" y="21"/>
                    <a:pt x="77" y="21"/>
                  </a:cubicBezTo>
                  <a:cubicBezTo>
                    <a:pt x="88" y="21"/>
                    <a:pt x="98" y="26"/>
                    <a:pt x="104" y="33"/>
                  </a:cubicBezTo>
                  <a:cubicBezTo>
                    <a:pt x="111" y="30"/>
                    <a:pt x="111" y="30"/>
                    <a:pt x="111" y="30"/>
                  </a:cubicBezTo>
                  <a:cubicBezTo>
                    <a:pt x="110" y="28"/>
                    <a:pt x="110" y="26"/>
                    <a:pt x="110" y="24"/>
                  </a:cubicBezTo>
                  <a:cubicBezTo>
                    <a:pt x="110" y="11"/>
                    <a:pt x="121" y="0"/>
                    <a:pt x="135" y="0"/>
                  </a:cubicBezTo>
                  <a:cubicBezTo>
                    <a:pt x="148" y="0"/>
                    <a:pt x="159" y="11"/>
                    <a:pt x="159" y="24"/>
                  </a:cubicBezTo>
                  <a:cubicBezTo>
                    <a:pt x="159" y="38"/>
                    <a:pt x="148" y="49"/>
                    <a:pt x="135" y="49"/>
                  </a:cubicBezTo>
                  <a:cubicBezTo>
                    <a:pt x="128" y="49"/>
                    <a:pt x="122" y="46"/>
                    <a:pt x="118" y="42"/>
                  </a:cubicBezTo>
                  <a:cubicBezTo>
                    <a:pt x="111" y="46"/>
                    <a:pt x="111" y="46"/>
                    <a:pt x="111" y="46"/>
                  </a:cubicBezTo>
                  <a:cubicBezTo>
                    <a:pt x="113" y="49"/>
                    <a:pt x="113" y="53"/>
                    <a:pt x="113" y="57"/>
                  </a:cubicBezTo>
                  <a:cubicBezTo>
                    <a:pt x="113" y="62"/>
                    <a:pt x="112" y="66"/>
                    <a:pt x="111" y="70"/>
                  </a:cubicBezTo>
                  <a:cubicBezTo>
                    <a:pt x="125" y="79"/>
                    <a:pt x="125" y="79"/>
                    <a:pt x="125" y="79"/>
                  </a:cubicBezTo>
                  <a:cubicBezTo>
                    <a:pt x="129" y="75"/>
                    <a:pt x="135" y="73"/>
                    <a:pt x="141" y="73"/>
                  </a:cubicBezTo>
                  <a:cubicBezTo>
                    <a:pt x="154" y="73"/>
                    <a:pt x="165" y="84"/>
                    <a:pt x="165" y="97"/>
                  </a:cubicBezTo>
                  <a:moveTo>
                    <a:pt x="53" y="85"/>
                  </a:moveTo>
                  <a:cubicBezTo>
                    <a:pt x="53" y="76"/>
                    <a:pt x="48" y="68"/>
                    <a:pt x="41" y="64"/>
                  </a:cubicBezTo>
                  <a:cubicBezTo>
                    <a:pt x="38" y="63"/>
                    <a:pt x="34" y="62"/>
                    <a:pt x="30" y="62"/>
                  </a:cubicBezTo>
                  <a:cubicBezTo>
                    <a:pt x="17" y="62"/>
                    <a:pt x="7" y="72"/>
                    <a:pt x="7" y="85"/>
                  </a:cubicBezTo>
                  <a:cubicBezTo>
                    <a:pt x="7" y="98"/>
                    <a:pt x="17" y="108"/>
                    <a:pt x="30" y="108"/>
                  </a:cubicBezTo>
                  <a:cubicBezTo>
                    <a:pt x="43" y="108"/>
                    <a:pt x="53" y="98"/>
                    <a:pt x="53" y="85"/>
                  </a:cubicBezTo>
                  <a:close/>
                  <a:moveTo>
                    <a:pt x="116" y="24"/>
                  </a:moveTo>
                  <a:cubicBezTo>
                    <a:pt x="116" y="25"/>
                    <a:pt x="116" y="26"/>
                    <a:pt x="116" y="27"/>
                  </a:cubicBezTo>
                  <a:cubicBezTo>
                    <a:pt x="119" y="26"/>
                    <a:pt x="123" y="27"/>
                    <a:pt x="125" y="30"/>
                  </a:cubicBezTo>
                  <a:cubicBezTo>
                    <a:pt x="126" y="33"/>
                    <a:pt x="126" y="37"/>
                    <a:pt x="123" y="39"/>
                  </a:cubicBezTo>
                  <a:cubicBezTo>
                    <a:pt x="126" y="41"/>
                    <a:pt x="130" y="43"/>
                    <a:pt x="135" y="43"/>
                  </a:cubicBezTo>
                  <a:cubicBezTo>
                    <a:pt x="145" y="43"/>
                    <a:pt x="153" y="35"/>
                    <a:pt x="153" y="24"/>
                  </a:cubicBezTo>
                  <a:cubicBezTo>
                    <a:pt x="153" y="14"/>
                    <a:pt x="145" y="6"/>
                    <a:pt x="135" y="6"/>
                  </a:cubicBezTo>
                  <a:cubicBezTo>
                    <a:pt x="124" y="6"/>
                    <a:pt x="116" y="14"/>
                    <a:pt x="116" y="24"/>
                  </a:cubicBezTo>
                  <a:moveTo>
                    <a:pt x="36" y="24"/>
                  </a:moveTo>
                  <a:cubicBezTo>
                    <a:pt x="36" y="17"/>
                    <a:pt x="30" y="12"/>
                    <a:pt x="23" y="12"/>
                  </a:cubicBezTo>
                  <a:cubicBezTo>
                    <a:pt x="17" y="12"/>
                    <a:pt x="11" y="17"/>
                    <a:pt x="11" y="24"/>
                  </a:cubicBezTo>
                  <a:cubicBezTo>
                    <a:pt x="11" y="31"/>
                    <a:pt x="17" y="37"/>
                    <a:pt x="23" y="37"/>
                  </a:cubicBezTo>
                  <a:cubicBezTo>
                    <a:pt x="25" y="37"/>
                    <a:pt x="27" y="36"/>
                    <a:pt x="29" y="36"/>
                  </a:cubicBezTo>
                  <a:cubicBezTo>
                    <a:pt x="27" y="33"/>
                    <a:pt x="27" y="30"/>
                    <a:pt x="28" y="27"/>
                  </a:cubicBezTo>
                  <a:cubicBezTo>
                    <a:pt x="30" y="25"/>
                    <a:pt x="33" y="24"/>
                    <a:pt x="36" y="24"/>
                  </a:cubicBezTo>
                  <a:moveTo>
                    <a:pt x="158" y="97"/>
                  </a:moveTo>
                  <a:cubicBezTo>
                    <a:pt x="158" y="87"/>
                    <a:pt x="150" y="79"/>
                    <a:pt x="141" y="79"/>
                  </a:cubicBezTo>
                  <a:cubicBezTo>
                    <a:pt x="131" y="79"/>
                    <a:pt x="123" y="87"/>
                    <a:pt x="123" y="97"/>
                  </a:cubicBezTo>
                  <a:cubicBezTo>
                    <a:pt x="123" y="107"/>
                    <a:pt x="131" y="115"/>
                    <a:pt x="141" y="115"/>
                  </a:cubicBezTo>
                  <a:cubicBezTo>
                    <a:pt x="150" y="115"/>
                    <a:pt x="158" y="107"/>
                    <a:pt x="158" y="9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27" name="MH_Text_2"/>
            <p:cNvSpPr txBox="1"/>
            <p:nvPr>
              <p:custDataLst>
                <p:tags r:id="rId15"/>
              </p:custDataLst>
            </p:nvPr>
          </p:nvSpPr>
          <p:spPr>
            <a:xfrm>
              <a:off x="7627271" y="3146832"/>
              <a:ext cx="1967807" cy="530915"/>
            </a:xfrm>
            <a:prstGeom prst="rect">
              <a:avLst/>
            </a:prstGeom>
            <a:noFill/>
          </p:spPr>
          <p:txBody>
            <a:bodyPr wrap="square" lIns="0" tIns="0" rIns="0" bIns="0" rtlCol="0" anchor="t" anchorCtr="0">
              <a:spAutoFit/>
            </a:bodyPr>
            <a:lstStyle/>
            <a:p>
              <a:r>
                <a:rPr lang="zh-CN" altLang="en-US" sz="2400" dirty="0">
                  <a:solidFill>
                    <a:schemeClr val="bg1"/>
                  </a:solidFill>
                  <a:latin typeface="Arial" panose="020B0604020202020204" pitchFamily="34" charset="0"/>
                  <a:ea typeface="微软雅黑" panose="020B0503020204020204" pitchFamily="34" charset="-122"/>
                  <a:sym typeface="Arial" panose="020B0604020202020204" pitchFamily="34" charset="0"/>
                </a:rPr>
                <a:t>独特语法</a:t>
              </a:r>
              <a:endParaRPr lang="en-US" altLang="zh-CN" sz="2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r>
                <a:rPr lang="en-US" altLang="zh-CN" sz="1050" dirty="0">
                  <a:solidFill>
                    <a:schemeClr val="bg1"/>
                  </a:solidFill>
                  <a:latin typeface="Arial" panose="020B0604020202020204" pitchFamily="34" charset="0"/>
                  <a:ea typeface="微软雅黑" panose="020B0503020204020204" pitchFamily="34" charset="-122"/>
                </a:rPr>
                <a:t>UNIQUE SUMMARY</a:t>
              </a:r>
              <a:r>
                <a:rPr lang="en-US" alt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endParaRPr lang="zh-CN" altLang="en-US"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 name="组合 6"/>
          <p:cNvGrpSpPr/>
          <p:nvPr/>
        </p:nvGrpSpPr>
        <p:grpSpPr>
          <a:xfrm>
            <a:off x="5941524" y="4024097"/>
            <a:ext cx="4339590" cy="1264039"/>
            <a:chOff x="5738324" y="4024097"/>
            <a:chExt cx="4339590" cy="1264039"/>
          </a:xfrm>
        </p:grpSpPr>
        <p:sp>
          <p:nvSpPr>
            <p:cNvPr id="4" name="MH_Other_4"/>
            <p:cNvSpPr>
              <a:spLocks/>
            </p:cNvSpPr>
            <p:nvPr>
              <p:custDataLst>
                <p:tags r:id="rId8"/>
              </p:custDataLst>
            </p:nvPr>
          </p:nvSpPr>
          <p:spPr bwMode="auto">
            <a:xfrm>
              <a:off x="5943687" y="4189966"/>
              <a:ext cx="3870807" cy="805301"/>
            </a:xfrm>
            <a:custGeom>
              <a:avLst/>
              <a:gdLst>
                <a:gd name="T0" fmla="*/ 2907 w 3244"/>
                <a:gd name="T1" fmla="*/ 674 h 674"/>
                <a:gd name="T2" fmla="*/ 3244 w 3244"/>
                <a:gd name="T3" fmla="*/ 337 h 674"/>
                <a:gd name="T4" fmla="*/ 2907 w 3244"/>
                <a:gd name="T5" fmla="*/ 0 h 674"/>
                <a:gd name="T6" fmla="*/ 337 w 3244"/>
                <a:gd name="T7" fmla="*/ 0 h 674"/>
                <a:gd name="T8" fmla="*/ 0 w 3244"/>
                <a:gd name="T9" fmla="*/ 337 h 674"/>
                <a:gd name="T10" fmla="*/ 337 w 3244"/>
                <a:gd name="T11" fmla="*/ 674 h 674"/>
                <a:gd name="T12" fmla="*/ 2907 w 3244"/>
                <a:gd name="T13" fmla="*/ 674 h 674"/>
              </a:gdLst>
              <a:ahLst/>
              <a:cxnLst>
                <a:cxn ang="0">
                  <a:pos x="T0" y="T1"/>
                </a:cxn>
                <a:cxn ang="0">
                  <a:pos x="T2" y="T3"/>
                </a:cxn>
                <a:cxn ang="0">
                  <a:pos x="T4" y="T5"/>
                </a:cxn>
                <a:cxn ang="0">
                  <a:pos x="T6" y="T7"/>
                </a:cxn>
                <a:cxn ang="0">
                  <a:pos x="T8" y="T9"/>
                </a:cxn>
                <a:cxn ang="0">
                  <a:pos x="T10" y="T11"/>
                </a:cxn>
                <a:cxn ang="0">
                  <a:pos x="T12" y="T13"/>
                </a:cxn>
              </a:cxnLst>
              <a:rect l="0" t="0" r="r" b="b"/>
              <a:pathLst>
                <a:path w="3244" h="674">
                  <a:moveTo>
                    <a:pt x="2907" y="674"/>
                  </a:moveTo>
                  <a:cubicBezTo>
                    <a:pt x="3093" y="674"/>
                    <a:pt x="3244" y="523"/>
                    <a:pt x="3244" y="337"/>
                  </a:cubicBezTo>
                  <a:cubicBezTo>
                    <a:pt x="3244" y="151"/>
                    <a:pt x="3093" y="0"/>
                    <a:pt x="2907" y="0"/>
                  </a:cubicBezTo>
                  <a:cubicBezTo>
                    <a:pt x="337" y="0"/>
                    <a:pt x="337" y="0"/>
                    <a:pt x="337" y="0"/>
                  </a:cubicBezTo>
                  <a:cubicBezTo>
                    <a:pt x="151" y="0"/>
                    <a:pt x="0" y="151"/>
                    <a:pt x="0" y="337"/>
                  </a:cubicBezTo>
                  <a:cubicBezTo>
                    <a:pt x="0" y="523"/>
                    <a:pt x="151" y="674"/>
                    <a:pt x="337" y="674"/>
                  </a:cubicBezTo>
                  <a:lnTo>
                    <a:pt x="2907" y="674"/>
                  </a:lnTo>
                  <a:close/>
                </a:path>
              </a:pathLst>
            </a:custGeom>
            <a:solidFill>
              <a:schemeClr val="accent3"/>
            </a:solidFill>
            <a:ln>
              <a:noFill/>
            </a:ln>
            <a:extLst/>
          </p:spPr>
          <p:txBody>
            <a:bodyPr lIns="759333"/>
            <a:lstStyle/>
            <a:p>
              <a:pPr>
                <a:defRPr/>
              </a:pP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pic>
          <p:nvPicPr>
            <p:cNvPr id="2057" name="MH_Other_7"/>
            <p:cNvPicPr>
              <a:picLocks noChangeAspect="1"/>
            </p:cNvPicPr>
            <p:nvPr>
              <p:custDataLst>
                <p:tags r:id="rId9"/>
              </p:custDataLst>
            </p:nvPr>
          </p:nvPicPr>
          <p:blipFill>
            <a:blip r:embed="rId23" cstate="screen">
              <a:extLst>
                <a:ext uri="{28A0092B-C50C-407E-A947-70E740481C1C}">
                  <a14:useLocalDpi xmlns:a14="http://schemas.microsoft.com/office/drawing/2010/main"/>
                </a:ext>
              </a:extLst>
            </a:blip>
            <a:srcRect/>
            <a:stretch>
              <a:fillRect/>
            </a:stretch>
          </p:blipFill>
          <p:spPr bwMode="auto">
            <a:xfrm>
              <a:off x="5738324" y="4024097"/>
              <a:ext cx="4339590" cy="1264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3" name="MH_Other_13"/>
            <p:cNvSpPr>
              <a:spLocks noEditPoints="1"/>
            </p:cNvSpPr>
            <p:nvPr>
              <p:custDataLst>
                <p:tags r:id="rId10"/>
              </p:custDataLst>
            </p:nvPr>
          </p:nvSpPr>
          <p:spPr bwMode="auto">
            <a:xfrm>
              <a:off x="6236473" y="4434402"/>
              <a:ext cx="259504" cy="316428"/>
            </a:xfrm>
            <a:custGeom>
              <a:avLst/>
              <a:gdLst>
                <a:gd name="T0" fmla="*/ 2147483646 w 96"/>
                <a:gd name="T1" fmla="*/ 2147483646 h 119"/>
                <a:gd name="T2" fmla="*/ 2147483646 w 96"/>
                <a:gd name="T3" fmla="*/ 2147483646 h 119"/>
                <a:gd name="T4" fmla="*/ 2147483646 w 96"/>
                <a:gd name="T5" fmla="*/ 0 h 119"/>
                <a:gd name="T6" fmla="*/ 2147483646 w 96"/>
                <a:gd name="T7" fmla="*/ 2147483646 h 119"/>
                <a:gd name="T8" fmla="*/ 2147483646 w 96"/>
                <a:gd name="T9" fmla="*/ 2147483646 h 119"/>
                <a:gd name="T10" fmla="*/ 0 w 96"/>
                <a:gd name="T11" fmla="*/ 2147483646 h 119"/>
                <a:gd name="T12" fmla="*/ 0 w 96"/>
                <a:gd name="T13" fmla="*/ 2147483646 h 119"/>
                <a:gd name="T14" fmla="*/ 2147483646 w 96"/>
                <a:gd name="T15" fmla="*/ 2147483646 h 119"/>
                <a:gd name="T16" fmla="*/ 2147483646 w 96"/>
                <a:gd name="T17" fmla="*/ 2147483646 h 119"/>
                <a:gd name="T18" fmla="*/ 2147483646 w 96"/>
                <a:gd name="T19" fmla="*/ 2147483646 h 119"/>
                <a:gd name="T20" fmla="*/ 2147483646 w 96"/>
                <a:gd name="T21" fmla="*/ 2147483646 h 119"/>
                <a:gd name="T22" fmla="*/ 2147483646 w 96"/>
                <a:gd name="T23" fmla="*/ 2147483646 h 119"/>
                <a:gd name="T24" fmla="*/ 2147483646 w 96"/>
                <a:gd name="T25" fmla="*/ 2147483646 h 119"/>
                <a:gd name="T26" fmla="*/ 2147483646 w 96"/>
                <a:gd name="T27" fmla="*/ 2147483646 h 119"/>
                <a:gd name="T28" fmla="*/ 2147483646 w 96"/>
                <a:gd name="T29" fmla="*/ 2147483646 h 119"/>
                <a:gd name="T30" fmla="*/ 2147483646 w 96"/>
                <a:gd name="T31" fmla="*/ 2147483646 h 119"/>
                <a:gd name="T32" fmla="*/ 2147483646 w 96"/>
                <a:gd name="T33" fmla="*/ 2147483646 h 119"/>
                <a:gd name="T34" fmla="*/ 2147483646 w 96"/>
                <a:gd name="T35" fmla="*/ 2147483646 h 119"/>
                <a:gd name="T36" fmla="*/ 2147483646 w 96"/>
                <a:gd name="T37" fmla="*/ 2147483646 h 119"/>
                <a:gd name="T38" fmla="*/ 2147483646 w 96"/>
                <a:gd name="T39" fmla="*/ 2147483646 h 119"/>
                <a:gd name="T40" fmla="*/ 2147483646 w 96"/>
                <a:gd name="T41" fmla="*/ 2147483646 h 119"/>
                <a:gd name="T42" fmla="*/ 2147483646 w 96"/>
                <a:gd name="T43" fmla="*/ 2147483646 h 119"/>
                <a:gd name="T44" fmla="*/ 2147483646 w 96"/>
                <a:gd name="T45" fmla="*/ 2147483646 h 1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96" h="119">
                  <a:moveTo>
                    <a:pt x="67" y="48"/>
                  </a:moveTo>
                  <a:cubicBezTo>
                    <a:pt x="73" y="43"/>
                    <a:pt x="76" y="36"/>
                    <a:pt x="76" y="28"/>
                  </a:cubicBezTo>
                  <a:cubicBezTo>
                    <a:pt x="76" y="13"/>
                    <a:pt x="63" y="0"/>
                    <a:pt x="48" y="0"/>
                  </a:cubicBezTo>
                  <a:cubicBezTo>
                    <a:pt x="33" y="0"/>
                    <a:pt x="20" y="13"/>
                    <a:pt x="20" y="28"/>
                  </a:cubicBezTo>
                  <a:cubicBezTo>
                    <a:pt x="20" y="36"/>
                    <a:pt x="24" y="43"/>
                    <a:pt x="29" y="48"/>
                  </a:cubicBezTo>
                  <a:cubicBezTo>
                    <a:pt x="12" y="56"/>
                    <a:pt x="0" y="73"/>
                    <a:pt x="0" y="92"/>
                  </a:cubicBezTo>
                  <a:cubicBezTo>
                    <a:pt x="0" y="119"/>
                    <a:pt x="0" y="119"/>
                    <a:pt x="0" y="119"/>
                  </a:cubicBezTo>
                  <a:cubicBezTo>
                    <a:pt x="96" y="119"/>
                    <a:pt x="96" y="119"/>
                    <a:pt x="96" y="119"/>
                  </a:cubicBezTo>
                  <a:cubicBezTo>
                    <a:pt x="96" y="92"/>
                    <a:pt x="96" y="92"/>
                    <a:pt x="96" y="92"/>
                  </a:cubicBezTo>
                  <a:cubicBezTo>
                    <a:pt x="96" y="73"/>
                    <a:pt x="84" y="56"/>
                    <a:pt x="67" y="48"/>
                  </a:cubicBezTo>
                  <a:moveTo>
                    <a:pt x="27" y="28"/>
                  </a:moveTo>
                  <a:cubicBezTo>
                    <a:pt x="27" y="17"/>
                    <a:pt x="37" y="8"/>
                    <a:pt x="48" y="8"/>
                  </a:cubicBezTo>
                  <a:cubicBezTo>
                    <a:pt x="59" y="8"/>
                    <a:pt x="69" y="17"/>
                    <a:pt x="69" y="28"/>
                  </a:cubicBezTo>
                  <a:cubicBezTo>
                    <a:pt x="69" y="36"/>
                    <a:pt x="65" y="42"/>
                    <a:pt x="59" y="46"/>
                  </a:cubicBezTo>
                  <a:cubicBezTo>
                    <a:pt x="56" y="48"/>
                    <a:pt x="52" y="49"/>
                    <a:pt x="48" y="49"/>
                  </a:cubicBezTo>
                  <a:cubicBezTo>
                    <a:pt x="44" y="49"/>
                    <a:pt x="40" y="48"/>
                    <a:pt x="37" y="46"/>
                  </a:cubicBezTo>
                  <a:cubicBezTo>
                    <a:pt x="31" y="42"/>
                    <a:pt x="27" y="36"/>
                    <a:pt x="27" y="28"/>
                  </a:cubicBezTo>
                  <a:moveTo>
                    <a:pt x="83" y="107"/>
                  </a:moveTo>
                  <a:cubicBezTo>
                    <a:pt x="13" y="107"/>
                    <a:pt x="13" y="107"/>
                    <a:pt x="13" y="107"/>
                  </a:cubicBezTo>
                  <a:cubicBezTo>
                    <a:pt x="13" y="92"/>
                    <a:pt x="13" y="92"/>
                    <a:pt x="13" y="92"/>
                  </a:cubicBezTo>
                  <a:cubicBezTo>
                    <a:pt x="13" y="73"/>
                    <a:pt x="29" y="57"/>
                    <a:pt x="48" y="57"/>
                  </a:cubicBezTo>
                  <a:cubicBezTo>
                    <a:pt x="68" y="57"/>
                    <a:pt x="83" y="73"/>
                    <a:pt x="83" y="92"/>
                  </a:cubicBezTo>
                  <a:lnTo>
                    <a:pt x="83"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28" name="MH_Text_3"/>
            <p:cNvSpPr txBox="1"/>
            <p:nvPr>
              <p:custDataLst>
                <p:tags r:id="rId11"/>
              </p:custDataLst>
            </p:nvPr>
          </p:nvSpPr>
          <p:spPr>
            <a:xfrm>
              <a:off x="7627271" y="4327159"/>
              <a:ext cx="1967807" cy="530915"/>
            </a:xfrm>
            <a:prstGeom prst="rect">
              <a:avLst/>
            </a:prstGeom>
            <a:noFill/>
          </p:spPr>
          <p:txBody>
            <a:bodyPr wrap="square" lIns="0" tIns="0" rIns="0" bIns="0" rtlCol="0" anchor="t" anchorCtr="0">
              <a:spAutoFit/>
            </a:bodyPr>
            <a:lstStyle/>
            <a:p>
              <a:pPr lvl="0"/>
              <a:r>
                <a:rPr lang="zh-CN" altLang="en-US" sz="2400" dirty="0">
                  <a:solidFill>
                    <a:schemeClr val="bg1"/>
                  </a:solidFill>
                  <a:latin typeface="Arial" panose="020B0604020202020204" pitchFamily="34" charset="0"/>
                  <a:ea typeface="微软雅黑" panose="020B0503020204020204" pitchFamily="34" charset="-122"/>
                  <a:sym typeface="Arial" panose="020B0604020202020204" pitchFamily="34" charset="0"/>
                </a:rPr>
                <a:t>风格化</a:t>
              </a:r>
              <a:endParaRPr lang="en-US" altLang="zh-CN" sz="2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lvl="0"/>
              <a:r>
                <a:rPr lang="en-US" alt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rPr>
                <a:t>PYTHON STYLE</a:t>
              </a:r>
              <a:endParaRPr lang="zh-CN" altLang="en-US"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 name="组合 7"/>
          <p:cNvGrpSpPr/>
          <p:nvPr/>
        </p:nvGrpSpPr>
        <p:grpSpPr>
          <a:xfrm>
            <a:off x="5941524" y="5206099"/>
            <a:ext cx="4339590" cy="1264039"/>
            <a:chOff x="5738324" y="5206099"/>
            <a:chExt cx="4339590" cy="1264039"/>
          </a:xfrm>
        </p:grpSpPr>
        <p:sp>
          <p:nvSpPr>
            <p:cNvPr id="3" name="MH_Other_3"/>
            <p:cNvSpPr>
              <a:spLocks/>
            </p:cNvSpPr>
            <p:nvPr>
              <p:custDataLst>
                <p:tags r:id="rId4"/>
              </p:custDataLst>
            </p:nvPr>
          </p:nvSpPr>
          <p:spPr bwMode="auto">
            <a:xfrm>
              <a:off x="5943687" y="5371967"/>
              <a:ext cx="3870807" cy="805303"/>
            </a:xfrm>
            <a:custGeom>
              <a:avLst/>
              <a:gdLst>
                <a:gd name="T0" fmla="*/ 2907 w 3244"/>
                <a:gd name="T1" fmla="*/ 675 h 675"/>
                <a:gd name="T2" fmla="*/ 3244 w 3244"/>
                <a:gd name="T3" fmla="*/ 337 h 675"/>
                <a:gd name="T4" fmla="*/ 2907 w 3244"/>
                <a:gd name="T5" fmla="*/ 0 h 675"/>
                <a:gd name="T6" fmla="*/ 337 w 3244"/>
                <a:gd name="T7" fmla="*/ 0 h 675"/>
                <a:gd name="T8" fmla="*/ 0 w 3244"/>
                <a:gd name="T9" fmla="*/ 337 h 675"/>
                <a:gd name="T10" fmla="*/ 337 w 3244"/>
                <a:gd name="T11" fmla="*/ 675 h 675"/>
                <a:gd name="T12" fmla="*/ 2907 w 3244"/>
                <a:gd name="T13" fmla="*/ 675 h 675"/>
              </a:gdLst>
              <a:ahLst/>
              <a:cxnLst>
                <a:cxn ang="0">
                  <a:pos x="T0" y="T1"/>
                </a:cxn>
                <a:cxn ang="0">
                  <a:pos x="T2" y="T3"/>
                </a:cxn>
                <a:cxn ang="0">
                  <a:pos x="T4" y="T5"/>
                </a:cxn>
                <a:cxn ang="0">
                  <a:pos x="T6" y="T7"/>
                </a:cxn>
                <a:cxn ang="0">
                  <a:pos x="T8" y="T9"/>
                </a:cxn>
                <a:cxn ang="0">
                  <a:pos x="T10" y="T11"/>
                </a:cxn>
                <a:cxn ang="0">
                  <a:pos x="T12" y="T13"/>
                </a:cxn>
              </a:cxnLst>
              <a:rect l="0" t="0" r="r" b="b"/>
              <a:pathLst>
                <a:path w="3244" h="675">
                  <a:moveTo>
                    <a:pt x="2907" y="675"/>
                  </a:moveTo>
                  <a:cubicBezTo>
                    <a:pt x="3093" y="675"/>
                    <a:pt x="3244" y="523"/>
                    <a:pt x="3244" y="337"/>
                  </a:cubicBezTo>
                  <a:cubicBezTo>
                    <a:pt x="3244" y="151"/>
                    <a:pt x="3093" y="0"/>
                    <a:pt x="2907" y="0"/>
                  </a:cubicBezTo>
                  <a:cubicBezTo>
                    <a:pt x="337" y="0"/>
                    <a:pt x="337" y="0"/>
                    <a:pt x="337" y="0"/>
                  </a:cubicBezTo>
                  <a:cubicBezTo>
                    <a:pt x="151" y="0"/>
                    <a:pt x="0" y="151"/>
                    <a:pt x="0" y="337"/>
                  </a:cubicBezTo>
                  <a:cubicBezTo>
                    <a:pt x="0" y="523"/>
                    <a:pt x="151" y="675"/>
                    <a:pt x="337" y="675"/>
                  </a:cubicBezTo>
                  <a:lnTo>
                    <a:pt x="2907" y="675"/>
                  </a:lnTo>
                  <a:close/>
                </a:path>
              </a:pathLst>
            </a:custGeom>
            <a:solidFill>
              <a:schemeClr val="accent4"/>
            </a:solidFill>
            <a:ln>
              <a:noFill/>
            </a:ln>
            <a:extLst/>
          </p:spPr>
          <p:txBody>
            <a:bodyPr lIns="759333"/>
            <a:lstStyle/>
            <a:p>
              <a:pPr>
                <a:defRPr/>
              </a:pP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pic>
          <p:nvPicPr>
            <p:cNvPr id="2058" name="MH_Other_8"/>
            <p:cNvPicPr>
              <a:picLocks noChangeAspect="1"/>
            </p:cNvPicPr>
            <p:nvPr>
              <p:custDataLst>
                <p:tags r:id="rId5"/>
              </p:custDataLst>
            </p:nvPr>
          </p:nvPicPr>
          <p:blipFill>
            <a:blip r:embed="rId23" cstate="screen">
              <a:extLst>
                <a:ext uri="{28A0092B-C50C-407E-A947-70E740481C1C}">
                  <a14:useLocalDpi xmlns:a14="http://schemas.microsoft.com/office/drawing/2010/main"/>
                </a:ext>
              </a:extLst>
            </a:blip>
            <a:srcRect/>
            <a:stretch>
              <a:fillRect/>
            </a:stretch>
          </p:blipFill>
          <p:spPr bwMode="auto">
            <a:xfrm>
              <a:off x="5738324" y="5206099"/>
              <a:ext cx="4339590" cy="1264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9" name="MH_Other_9"/>
            <p:cNvSpPr>
              <a:spLocks noEditPoints="1"/>
            </p:cNvSpPr>
            <p:nvPr>
              <p:custDataLst>
                <p:tags r:id="rId6"/>
              </p:custDataLst>
            </p:nvPr>
          </p:nvSpPr>
          <p:spPr bwMode="auto">
            <a:xfrm>
              <a:off x="6219731" y="5632309"/>
              <a:ext cx="292989" cy="284618"/>
            </a:xfrm>
            <a:custGeom>
              <a:avLst/>
              <a:gdLst>
                <a:gd name="T0" fmla="*/ 2147483646 w 108"/>
                <a:gd name="T1" fmla="*/ 2147483646 h 107"/>
                <a:gd name="T2" fmla="*/ 2147483646 w 108"/>
                <a:gd name="T3" fmla="*/ 2147483646 h 107"/>
                <a:gd name="T4" fmla="*/ 2147483646 w 108"/>
                <a:gd name="T5" fmla="*/ 2147483646 h 107"/>
                <a:gd name="T6" fmla="*/ 2147483646 w 108"/>
                <a:gd name="T7" fmla="*/ 0 h 107"/>
                <a:gd name="T8" fmla="*/ 0 w 108"/>
                <a:gd name="T9" fmla="*/ 2147483646 h 107"/>
                <a:gd name="T10" fmla="*/ 2147483646 w 108"/>
                <a:gd name="T11" fmla="*/ 2147483646 h 107"/>
                <a:gd name="T12" fmla="*/ 2147483646 w 108"/>
                <a:gd name="T13" fmla="*/ 2147483646 h 107"/>
                <a:gd name="T14" fmla="*/ 2147483646 w 108"/>
                <a:gd name="T15" fmla="*/ 2147483646 h 107"/>
                <a:gd name="T16" fmla="*/ 2147483646 w 108"/>
                <a:gd name="T17" fmla="*/ 2147483646 h 107"/>
                <a:gd name="T18" fmla="*/ 2147483646 w 108"/>
                <a:gd name="T19" fmla="*/ 2147483646 h 107"/>
                <a:gd name="T20" fmla="*/ 2147483646 w 108"/>
                <a:gd name="T21" fmla="*/ 2147483646 h 107"/>
                <a:gd name="T22" fmla="*/ 2147483646 w 108"/>
                <a:gd name="T23" fmla="*/ 2147483646 h 107"/>
                <a:gd name="T24" fmla="*/ 2147483646 w 108"/>
                <a:gd name="T25" fmla="*/ 2147483646 h 107"/>
                <a:gd name="T26" fmla="*/ 2147483646 w 108"/>
                <a:gd name="T27" fmla="*/ 2147483646 h 107"/>
                <a:gd name="T28" fmla="*/ 2147483646 w 108"/>
                <a:gd name="T29" fmla="*/ 2147483646 h 107"/>
                <a:gd name="T30" fmla="*/ 2147483646 w 108"/>
                <a:gd name="T31" fmla="*/ 2147483646 h 10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8" h="107">
                  <a:moveTo>
                    <a:pt x="105" y="95"/>
                  </a:moveTo>
                  <a:cubicBezTo>
                    <a:pt x="76" y="66"/>
                    <a:pt x="76" y="66"/>
                    <a:pt x="76" y="66"/>
                  </a:cubicBezTo>
                  <a:cubicBezTo>
                    <a:pt x="81" y="59"/>
                    <a:pt x="83" y="51"/>
                    <a:pt x="83" y="42"/>
                  </a:cubicBezTo>
                  <a:cubicBezTo>
                    <a:pt x="83" y="19"/>
                    <a:pt x="65" y="0"/>
                    <a:pt x="42" y="0"/>
                  </a:cubicBezTo>
                  <a:cubicBezTo>
                    <a:pt x="19" y="0"/>
                    <a:pt x="0" y="19"/>
                    <a:pt x="0" y="42"/>
                  </a:cubicBezTo>
                  <a:cubicBezTo>
                    <a:pt x="0" y="65"/>
                    <a:pt x="19" y="83"/>
                    <a:pt x="42" y="83"/>
                  </a:cubicBezTo>
                  <a:cubicBezTo>
                    <a:pt x="51" y="83"/>
                    <a:pt x="59" y="81"/>
                    <a:pt x="66" y="76"/>
                  </a:cubicBezTo>
                  <a:cubicBezTo>
                    <a:pt x="95" y="105"/>
                    <a:pt x="95" y="105"/>
                    <a:pt x="95" y="105"/>
                  </a:cubicBezTo>
                  <a:cubicBezTo>
                    <a:pt x="96" y="106"/>
                    <a:pt x="98" y="107"/>
                    <a:pt x="100" y="107"/>
                  </a:cubicBezTo>
                  <a:cubicBezTo>
                    <a:pt x="101" y="107"/>
                    <a:pt x="103" y="106"/>
                    <a:pt x="105" y="105"/>
                  </a:cubicBezTo>
                  <a:cubicBezTo>
                    <a:pt x="108" y="102"/>
                    <a:pt x="108" y="97"/>
                    <a:pt x="105" y="95"/>
                  </a:cubicBezTo>
                  <a:moveTo>
                    <a:pt x="7" y="42"/>
                  </a:moveTo>
                  <a:cubicBezTo>
                    <a:pt x="7" y="23"/>
                    <a:pt x="23" y="7"/>
                    <a:pt x="42" y="7"/>
                  </a:cubicBezTo>
                  <a:cubicBezTo>
                    <a:pt x="61" y="7"/>
                    <a:pt x="76" y="23"/>
                    <a:pt x="76" y="42"/>
                  </a:cubicBezTo>
                  <a:cubicBezTo>
                    <a:pt x="76" y="61"/>
                    <a:pt x="61" y="76"/>
                    <a:pt x="42" y="76"/>
                  </a:cubicBezTo>
                  <a:cubicBezTo>
                    <a:pt x="23" y="76"/>
                    <a:pt x="7" y="61"/>
                    <a:pt x="7" y="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29" name="MH_Text_4"/>
            <p:cNvSpPr txBox="1"/>
            <p:nvPr>
              <p:custDataLst>
                <p:tags r:id="rId7"/>
              </p:custDataLst>
            </p:nvPr>
          </p:nvSpPr>
          <p:spPr>
            <a:xfrm>
              <a:off x="7627270" y="5540408"/>
              <a:ext cx="1967807" cy="692497"/>
            </a:xfrm>
            <a:prstGeom prst="rect">
              <a:avLst/>
            </a:prstGeom>
            <a:noFill/>
          </p:spPr>
          <p:txBody>
            <a:bodyPr wrap="square" lIns="0" tIns="0" rIns="0" bIns="0" rtlCol="0" anchor="t" anchorCtr="0">
              <a:spAutoFit/>
            </a:bodyPr>
            <a:lstStyle/>
            <a:p>
              <a:r>
                <a:rPr lang="zh-CN" altLang="en-US" sz="2400" dirty="0">
                  <a:solidFill>
                    <a:schemeClr val="bg1"/>
                  </a:solidFill>
                  <a:latin typeface="Arial" panose="020B0604020202020204" pitchFamily="34" charset="0"/>
                  <a:ea typeface="微软雅黑" panose="020B0503020204020204" pitchFamily="34" charset="-122"/>
                  <a:sym typeface="Arial" panose="020B0604020202020204" pitchFamily="34" charset="0"/>
                </a:rPr>
                <a:t>应用</a:t>
              </a:r>
              <a:endParaRPr lang="en-US" altLang="zh-CN" sz="2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r>
                <a:rPr lang="en-US" alt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rPr>
                <a:t>DEMOSTRATION</a:t>
              </a:r>
              <a:endParaRPr lang="zh-CN" altLang="en-US"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lvl="0"/>
              <a:endParaRPr lang="zh-CN" altLang="en-US"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6" name="MH_Others_1"/>
          <p:cNvSpPr txBox="1"/>
          <p:nvPr>
            <p:custDataLst>
              <p:tags r:id="rId2"/>
            </p:custDataLst>
          </p:nvPr>
        </p:nvSpPr>
        <p:spPr>
          <a:xfrm>
            <a:off x="1428195" y="1659627"/>
            <a:ext cx="2897062" cy="1231106"/>
          </a:xfrm>
          <a:prstGeom prst="rect">
            <a:avLst/>
          </a:prstGeom>
          <a:noFill/>
        </p:spPr>
        <p:txBody>
          <a:bodyPr vert="horz" wrap="square" lIns="0" tIns="0" rIns="0" bIns="0" rtlCol="0" anchor="ctr" anchorCtr="0">
            <a:spAutoFit/>
          </a:bodyPr>
          <a:lstStyle/>
          <a:p>
            <a:pPr algn="ctr"/>
            <a:r>
              <a:rPr lang="zh-CN" altLang="en-US" sz="80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目  录</a:t>
            </a:r>
          </a:p>
        </p:txBody>
      </p:sp>
      <p:sp>
        <p:nvSpPr>
          <p:cNvPr id="37" name="MH_Others_2"/>
          <p:cNvSpPr txBox="1"/>
          <p:nvPr>
            <p:custDataLst>
              <p:tags r:id="rId3"/>
            </p:custDataLst>
          </p:nvPr>
        </p:nvSpPr>
        <p:spPr>
          <a:xfrm>
            <a:off x="1486252" y="2908038"/>
            <a:ext cx="2780948" cy="553998"/>
          </a:xfrm>
          <a:prstGeom prst="rect">
            <a:avLst/>
          </a:prstGeom>
          <a:noFill/>
        </p:spPr>
        <p:txBody>
          <a:bodyPr wrap="square" lIns="0" tIns="0" rIns="0" bIns="0">
            <a:spAutoFit/>
          </a:bodyPr>
          <a:lstStyle/>
          <a:p>
            <a:pPr algn="ctr">
              <a:defRPr/>
            </a:pPr>
            <a:r>
              <a:rPr lang="en-US" altLang="zh-CN" sz="36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36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Tree>
    <p:custDataLst>
      <p:tags r:id="rId1"/>
    </p:custDataLst>
    <p:extLst>
      <p:ext uri="{BB962C8B-B14F-4D97-AF65-F5344CB8AC3E}">
        <p14:creationId xmlns:p14="http://schemas.microsoft.com/office/powerpoint/2010/main" val="27397781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wind"/>
      </p:transition>
    </mc:Choice>
    <mc:Fallback xmlns="">
      <p:transition spd="slow"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6512" y="0"/>
            <a:ext cx="12931775" cy="7232650"/>
          </a:xfrm>
          <a:prstGeom prst="rect">
            <a:avLst/>
          </a:prstGeom>
          <a:blipFill dpi="0" rotWithShape="1">
            <a:blip r:embed="rId4" cstate="screen">
              <a:extLst>
                <a:ext uri="{BEBA8EAE-BF5A-486C-A8C5-ECC9F3942E4B}">
                  <a14:imgProps xmlns:a14="http://schemas.microsoft.com/office/drawing/2010/main">
                    <a14:imgLayer r:embed="rId5">
                      <a14:imgEffect>
                        <a14:sharpenSoften amount="25000"/>
                      </a14:imgEffect>
                      <a14:imgEffect>
                        <a14:brightnessContrast contrast="2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4238595" y="3397987"/>
            <a:ext cx="4381561" cy="97007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728" tIns="36364" rIns="72728" bIns="36364" rtlCol="0" anchor="ctr"/>
          <a:lstStyle/>
          <a:p>
            <a:pPr algn="ctr"/>
            <a:endParaRPr lang="zh-CN" altLang="en-US" sz="1509">
              <a:latin typeface="Arial" panose="020B0604020202020204" pitchFamily="34" charset="0"/>
              <a:ea typeface="微软雅黑" panose="020B0503020204020204" pitchFamily="34" charset="-122"/>
              <a:sym typeface="Arial" panose="020B0604020202020204" pitchFamily="34" charset="0"/>
            </a:endParaRPr>
          </a:p>
        </p:txBody>
      </p:sp>
      <p:sp>
        <p:nvSpPr>
          <p:cNvPr id="3" name="椭圆 2"/>
          <p:cNvSpPr/>
          <p:nvPr/>
        </p:nvSpPr>
        <p:spPr>
          <a:xfrm>
            <a:off x="5919107" y="2193795"/>
            <a:ext cx="1020536" cy="10205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400" dirty="0">
                <a:solidFill>
                  <a:schemeClr val="bg1"/>
                </a:solidFill>
                <a:latin typeface="Arial" panose="020B0604020202020204" pitchFamily="34" charset="0"/>
                <a:ea typeface="微软雅黑" panose="020B0503020204020204" pitchFamily="34" charset="-122"/>
                <a:sym typeface="Arial" panose="020B0604020202020204" pitchFamily="34" charset="0"/>
              </a:rPr>
              <a:t>01</a:t>
            </a:r>
            <a:endParaRPr lang="zh-CN" altLang="en-US" sz="4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MH_Entry_1"/>
          <p:cNvSpPr/>
          <p:nvPr>
            <p:custDataLst>
              <p:tags r:id="rId1"/>
            </p:custDataLst>
          </p:nvPr>
        </p:nvSpPr>
        <p:spPr>
          <a:xfrm>
            <a:off x="5161330" y="3529081"/>
            <a:ext cx="2536091" cy="707886"/>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zh-CN" alt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rPr>
              <a:t>构建</a:t>
            </a:r>
            <a:endParaRPr lang="en-US" altLang="zh-CN" sz="3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ctr"/>
            <a:r>
              <a:rPr lang="en-US" altLang="zh-CN" sz="1400" dirty="0">
                <a:solidFill>
                  <a:schemeClr val="bg1"/>
                </a:solidFill>
                <a:latin typeface="Arial" panose="020B0604020202020204" pitchFamily="34" charset="0"/>
                <a:ea typeface="微软雅黑" panose="020B0503020204020204" pitchFamily="34" charset="-122"/>
                <a:sym typeface="Arial" panose="020B0604020202020204" pitchFamily="34" charset="0"/>
              </a:rPr>
              <a:t>FUNDAMENTAL</a:t>
            </a:r>
            <a:endPar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TextBox 11"/>
          <p:cNvSpPr txBox="1"/>
          <p:nvPr/>
        </p:nvSpPr>
        <p:spPr>
          <a:xfrm>
            <a:off x="5704817" y="4538900"/>
            <a:ext cx="1449115" cy="215444"/>
          </a:xfrm>
          <a:prstGeom prst="rect">
            <a:avLst/>
          </a:prstGeom>
          <a:noFill/>
        </p:spPr>
        <p:txBody>
          <a:bodyPr wrap="none" lIns="0" tIns="0" rIns="0" bIns="0" rtlCol="0">
            <a:spAutoFit/>
          </a:bodyPr>
          <a:lstStyle/>
          <a:p>
            <a:pPr marL="171450" lvl="1" indent="-171450" algn="ctr">
              <a:buFont typeface="Arial" panose="020B0604020202020204" pitchFamily="34" charset="0"/>
              <a:buChar char="•"/>
            </a:pPr>
            <a:r>
              <a:rPr lang="en-US" altLang="zh-CN" sz="1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Python</a:t>
            </a:r>
            <a:r>
              <a:rPr lang="zh-CN" altLang="en-US" sz="1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流行原因</a:t>
            </a:r>
            <a:endParaRPr lang="en-US" altLang="zh-CN" sz="14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7664575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fallOve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6F3D052F-CEE9-42E6-81A2-BE434C8A74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9055" y="1181745"/>
            <a:ext cx="6492213" cy="4869160"/>
          </a:xfrm>
          <a:prstGeom prst="rect">
            <a:avLst/>
          </a:prstGeom>
        </p:spPr>
      </p:pic>
      <p:sp>
        <p:nvSpPr>
          <p:cNvPr id="24" name="TextBox 8"/>
          <p:cNvSpPr txBox="1"/>
          <p:nvPr/>
        </p:nvSpPr>
        <p:spPr>
          <a:xfrm>
            <a:off x="5273787" y="365631"/>
            <a:ext cx="2311176" cy="430887"/>
          </a:xfrm>
          <a:prstGeom prst="rect">
            <a:avLst/>
          </a:prstGeom>
          <a:noFill/>
        </p:spPr>
        <p:txBody>
          <a:bodyPr wrap="square" lIns="0" tIns="0" rIns="0" bIns="0" rtlCol="0" anchor="ctr">
            <a:spAutoFit/>
          </a:bodyPr>
          <a:lstStyle/>
          <a:p>
            <a:pPr algn="ctr"/>
            <a:r>
              <a:rPr lang="en-US" altLang="zh-CN"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Python</a:t>
            </a:r>
            <a:r>
              <a:rPr lang="zh-CN" altLang="en-US"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初体验</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5" name="图片 4">
            <a:extLst>
              <a:ext uri="{FF2B5EF4-FFF2-40B4-BE49-F238E27FC236}">
                <a16:creationId xmlns:a16="http://schemas.microsoft.com/office/drawing/2014/main" id="{6CD1B86C-FB55-4E53-B03C-DB875E76AE92}"/>
              </a:ext>
            </a:extLst>
          </p:cNvPr>
          <p:cNvPicPr>
            <a:picLocks noChangeAspect="1"/>
          </p:cNvPicPr>
          <p:nvPr/>
        </p:nvPicPr>
        <p:blipFill rotWithShape="1">
          <a:blip r:embed="rId4"/>
          <a:srcRect r="46139"/>
          <a:stretch/>
        </p:blipFill>
        <p:spPr>
          <a:xfrm>
            <a:off x="3529678" y="1311823"/>
            <a:ext cx="2590800" cy="314325"/>
          </a:xfrm>
          <a:prstGeom prst="rect">
            <a:avLst/>
          </a:prstGeom>
        </p:spPr>
      </p:pic>
      <p:pic>
        <p:nvPicPr>
          <p:cNvPr id="18" name="图片 17">
            <a:extLst>
              <a:ext uri="{FF2B5EF4-FFF2-40B4-BE49-F238E27FC236}">
                <a16:creationId xmlns:a16="http://schemas.microsoft.com/office/drawing/2014/main" id="{52D126D1-ADEA-48C0-91D7-B40DADDB145F}"/>
              </a:ext>
            </a:extLst>
          </p:cNvPr>
          <p:cNvPicPr>
            <a:picLocks noChangeAspect="1"/>
          </p:cNvPicPr>
          <p:nvPr/>
        </p:nvPicPr>
        <p:blipFill>
          <a:blip r:embed="rId5"/>
          <a:stretch>
            <a:fillRect/>
          </a:stretch>
        </p:blipFill>
        <p:spPr>
          <a:xfrm>
            <a:off x="3529678" y="1626148"/>
            <a:ext cx="2590800" cy="285750"/>
          </a:xfrm>
          <a:prstGeom prst="rect">
            <a:avLst/>
          </a:prstGeom>
        </p:spPr>
      </p:pic>
      <p:pic>
        <p:nvPicPr>
          <p:cNvPr id="21" name="图片 20">
            <a:extLst>
              <a:ext uri="{FF2B5EF4-FFF2-40B4-BE49-F238E27FC236}">
                <a16:creationId xmlns:a16="http://schemas.microsoft.com/office/drawing/2014/main" id="{DC736DF9-7D14-4C86-9E58-820A56CEEBDF}"/>
              </a:ext>
            </a:extLst>
          </p:cNvPr>
          <p:cNvPicPr>
            <a:picLocks noChangeAspect="1"/>
          </p:cNvPicPr>
          <p:nvPr/>
        </p:nvPicPr>
        <p:blipFill>
          <a:blip r:embed="rId6"/>
          <a:stretch>
            <a:fillRect/>
          </a:stretch>
        </p:blipFill>
        <p:spPr>
          <a:xfrm>
            <a:off x="3549055" y="1311823"/>
            <a:ext cx="2085975" cy="390525"/>
          </a:xfrm>
          <a:prstGeom prst="rect">
            <a:avLst/>
          </a:prstGeom>
        </p:spPr>
      </p:pic>
      <p:pic>
        <p:nvPicPr>
          <p:cNvPr id="22" name="图片 21">
            <a:extLst>
              <a:ext uri="{FF2B5EF4-FFF2-40B4-BE49-F238E27FC236}">
                <a16:creationId xmlns:a16="http://schemas.microsoft.com/office/drawing/2014/main" id="{4DAD5123-37F2-4E85-8125-A2A9509FF128}"/>
              </a:ext>
            </a:extLst>
          </p:cNvPr>
          <p:cNvPicPr>
            <a:picLocks noChangeAspect="1"/>
          </p:cNvPicPr>
          <p:nvPr/>
        </p:nvPicPr>
        <p:blipFill>
          <a:blip r:embed="rId7"/>
          <a:stretch>
            <a:fillRect/>
          </a:stretch>
        </p:blipFill>
        <p:spPr>
          <a:xfrm>
            <a:off x="3529930" y="1586222"/>
            <a:ext cx="5419725" cy="4629150"/>
          </a:xfrm>
          <a:prstGeom prst="rect">
            <a:avLst/>
          </a:prstGeom>
        </p:spPr>
      </p:pic>
      <p:pic>
        <p:nvPicPr>
          <p:cNvPr id="30" name="图片 29">
            <a:extLst>
              <a:ext uri="{FF2B5EF4-FFF2-40B4-BE49-F238E27FC236}">
                <a16:creationId xmlns:a16="http://schemas.microsoft.com/office/drawing/2014/main" id="{56FCB1FE-BBC5-4874-B888-E6F1AB952BA9}"/>
              </a:ext>
            </a:extLst>
          </p:cNvPr>
          <p:cNvPicPr>
            <a:picLocks noChangeAspect="1"/>
          </p:cNvPicPr>
          <p:nvPr/>
        </p:nvPicPr>
        <p:blipFill>
          <a:blip r:embed="rId8"/>
          <a:stretch>
            <a:fillRect/>
          </a:stretch>
        </p:blipFill>
        <p:spPr>
          <a:xfrm>
            <a:off x="2036887" y="810083"/>
            <a:ext cx="2143125" cy="342900"/>
          </a:xfrm>
          <a:prstGeom prst="rect">
            <a:avLst/>
          </a:prstGeom>
        </p:spPr>
      </p:pic>
      <p:pic>
        <p:nvPicPr>
          <p:cNvPr id="31" name="图片 30">
            <a:extLst>
              <a:ext uri="{FF2B5EF4-FFF2-40B4-BE49-F238E27FC236}">
                <a16:creationId xmlns:a16="http://schemas.microsoft.com/office/drawing/2014/main" id="{0C8C2FA9-836B-4A50-98AB-665B139BD1B0}"/>
              </a:ext>
            </a:extLst>
          </p:cNvPr>
          <p:cNvPicPr>
            <a:picLocks noChangeAspect="1"/>
          </p:cNvPicPr>
          <p:nvPr/>
        </p:nvPicPr>
        <p:blipFill>
          <a:blip r:embed="rId9"/>
          <a:stretch>
            <a:fillRect/>
          </a:stretch>
        </p:blipFill>
        <p:spPr>
          <a:xfrm>
            <a:off x="4328186" y="804944"/>
            <a:ext cx="4933950" cy="5600700"/>
          </a:xfrm>
          <a:prstGeom prst="rect">
            <a:avLst/>
          </a:prstGeom>
        </p:spPr>
      </p:pic>
      <p:pic>
        <p:nvPicPr>
          <p:cNvPr id="34816" name="图片 34815">
            <a:extLst>
              <a:ext uri="{FF2B5EF4-FFF2-40B4-BE49-F238E27FC236}">
                <a16:creationId xmlns:a16="http://schemas.microsoft.com/office/drawing/2014/main" id="{8A1932D1-1EEB-4161-97F6-9483BB026CF7}"/>
              </a:ext>
            </a:extLst>
          </p:cNvPr>
          <p:cNvPicPr>
            <a:picLocks noChangeAspect="1"/>
          </p:cNvPicPr>
          <p:nvPr/>
        </p:nvPicPr>
        <p:blipFill>
          <a:blip r:embed="rId10"/>
          <a:stretch>
            <a:fillRect/>
          </a:stretch>
        </p:blipFill>
        <p:spPr>
          <a:xfrm>
            <a:off x="6203838" y="1311823"/>
            <a:ext cx="2762250" cy="304800"/>
          </a:xfrm>
          <a:prstGeom prst="rect">
            <a:avLst/>
          </a:prstGeom>
        </p:spPr>
      </p:pic>
      <p:pic>
        <p:nvPicPr>
          <p:cNvPr id="34817" name="图片 34816">
            <a:extLst>
              <a:ext uri="{FF2B5EF4-FFF2-40B4-BE49-F238E27FC236}">
                <a16:creationId xmlns:a16="http://schemas.microsoft.com/office/drawing/2014/main" id="{AAEEE59A-E270-4033-AB1C-F6CFBD18190D}"/>
              </a:ext>
            </a:extLst>
          </p:cNvPr>
          <p:cNvPicPr>
            <a:picLocks noChangeAspect="1"/>
          </p:cNvPicPr>
          <p:nvPr/>
        </p:nvPicPr>
        <p:blipFill>
          <a:blip r:embed="rId11"/>
          <a:stretch>
            <a:fillRect/>
          </a:stretch>
        </p:blipFill>
        <p:spPr>
          <a:xfrm>
            <a:off x="6213351" y="1594301"/>
            <a:ext cx="2495550" cy="304800"/>
          </a:xfrm>
          <a:prstGeom prst="rect">
            <a:avLst/>
          </a:prstGeom>
        </p:spPr>
      </p:pic>
    </p:spTree>
    <p:extLst>
      <p:ext uri="{BB962C8B-B14F-4D97-AF65-F5344CB8AC3E}">
        <p14:creationId xmlns:p14="http://schemas.microsoft.com/office/powerpoint/2010/main" val="1846905340"/>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horizontal)">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6"/>
                                        </p:tgtEl>
                                      </p:cBhvr>
                                    </p:animEffect>
                                    <p:set>
                                      <p:cBhvr>
                                        <p:cTn id="12" dur="1" fill="hold">
                                          <p:stCondLst>
                                            <p:cond delay="499"/>
                                          </p:stCondLst>
                                        </p:cTn>
                                        <p:tgtEl>
                                          <p:spTgt spid="2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1000" fill="hold"/>
                                        <p:tgtEl>
                                          <p:spTgt spid="5"/>
                                        </p:tgtEl>
                                        <p:attrNameLst>
                                          <p:attrName>ppt_w</p:attrName>
                                        </p:attrNameLst>
                                      </p:cBhvr>
                                      <p:tavLst>
                                        <p:tav tm="0">
                                          <p:val>
                                            <p:fltVal val="0"/>
                                          </p:val>
                                        </p:tav>
                                        <p:tav tm="100000">
                                          <p:val>
                                            <p:strVal val="#ppt_w"/>
                                          </p:val>
                                        </p:tav>
                                      </p:tavLst>
                                    </p:anim>
                                    <p:anim calcmode="lin" valueType="num">
                                      <p:cBhvr>
                                        <p:cTn id="18" dur="1000" fill="hold"/>
                                        <p:tgtEl>
                                          <p:spTgt spid="5"/>
                                        </p:tgtEl>
                                        <p:attrNameLst>
                                          <p:attrName>ppt_h</p:attrName>
                                        </p:attrNameLst>
                                      </p:cBhvr>
                                      <p:tavLst>
                                        <p:tav tm="0">
                                          <p:val>
                                            <p:fltVal val="0"/>
                                          </p:val>
                                        </p:tav>
                                        <p:tav tm="100000">
                                          <p:val>
                                            <p:strVal val="#ppt_h"/>
                                          </p:val>
                                        </p:tav>
                                      </p:tavLst>
                                    </p:anim>
                                    <p:anim calcmode="lin" valueType="num">
                                      <p:cBhvr>
                                        <p:cTn id="19" dur="1000" fill="hold"/>
                                        <p:tgtEl>
                                          <p:spTgt spid="5"/>
                                        </p:tgtEl>
                                        <p:attrNameLst>
                                          <p:attrName>style.rotation</p:attrName>
                                        </p:attrNameLst>
                                      </p:cBhvr>
                                      <p:tavLst>
                                        <p:tav tm="0">
                                          <p:val>
                                            <p:fltVal val="90"/>
                                          </p:val>
                                        </p:tav>
                                        <p:tav tm="100000">
                                          <p:val>
                                            <p:fltVal val="0"/>
                                          </p:val>
                                        </p:tav>
                                      </p:tavLst>
                                    </p:anim>
                                    <p:animEffect transition="in" filter="fade">
                                      <p:cBhvr>
                                        <p:cTn id="20" dur="10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randombar(horizontal)">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5"/>
                                        </p:tgtEl>
                                      </p:cBhvr>
                                    </p:animEffect>
                                    <p:set>
                                      <p:cBhvr>
                                        <p:cTn id="30" dur="1" fill="hold">
                                          <p:stCondLst>
                                            <p:cond delay="499"/>
                                          </p:stCondLst>
                                        </p:cTn>
                                        <p:tgtEl>
                                          <p:spTgt spid="5"/>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8"/>
                                        </p:tgtEl>
                                      </p:cBhvr>
                                    </p:animEffect>
                                    <p:set>
                                      <p:cBhvr>
                                        <p:cTn id="33" dur="1" fill="hold">
                                          <p:stCondLst>
                                            <p:cond delay="499"/>
                                          </p:stCondLst>
                                        </p:cTn>
                                        <p:tgtEl>
                                          <p:spTgt spid="18"/>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4816"/>
                                        </p:tgtEl>
                                        <p:attrNameLst>
                                          <p:attrName>style.visibility</p:attrName>
                                        </p:attrNameLst>
                                      </p:cBhvr>
                                      <p:to>
                                        <p:strVal val="visible"/>
                                      </p:to>
                                    </p:set>
                                    <p:animEffect transition="in" filter="fade">
                                      <p:cBhvr>
                                        <p:cTn id="38" dur="500"/>
                                        <p:tgtEl>
                                          <p:spTgt spid="34816"/>
                                        </p:tgtEl>
                                      </p:cBhvr>
                                    </p:animEffec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nodeType="clickEffect">
                                  <p:stCondLst>
                                    <p:cond delay="0"/>
                                  </p:stCondLst>
                                  <p:childTnLst>
                                    <p:set>
                                      <p:cBhvr>
                                        <p:cTn id="42" dur="1" fill="hold">
                                          <p:stCondLst>
                                            <p:cond delay="0"/>
                                          </p:stCondLst>
                                        </p:cTn>
                                        <p:tgtEl>
                                          <p:spTgt spid="34817"/>
                                        </p:tgtEl>
                                        <p:attrNameLst>
                                          <p:attrName>style.visibility</p:attrName>
                                        </p:attrNameLst>
                                      </p:cBhvr>
                                      <p:to>
                                        <p:strVal val="visible"/>
                                      </p:to>
                                    </p:set>
                                    <p:animEffect transition="in" filter="randombar(horizontal)">
                                      <p:cBhvr>
                                        <p:cTn id="43" dur="500"/>
                                        <p:tgtEl>
                                          <p:spTgt spid="3481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34816"/>
                                        </p:tgtEl>
                                      </p:cBhvr>
                                    </p:animEffect>
                                    <p:set>
                                      <p:cBhvr>
                                        <p:cTn id="48" dur="1" fill="hold">
                                          <p:stCondLst>
                                            <p:cond delay="499"/>
                                          </p:stCondLst>
                                        </p:cTn>
                                        <p:tgtEl>
                                          <p:spTgt spid="34816"/>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34817"/>
                                        </p:tgtEl>
                                      </p:cBhvr>
                                    </p:animEffect>
                                    <p:set>
                                      <p:cBhvr>
                                        <p:cTn id="51" dur="1" fill="hold">
                                          <p:stCondLst>
                                            <p:cond delay="499"/>
                                          </p:stCondLst>
                                        </p:cTn>
                                        <p:tgtEl>
                                          <p:spTgt spid="34817"/>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nodeType="click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randombar(horizontal)">
                                      <p:cBhvr>
                                        <p:cTn id="56" dur="500"/>
                                        <p:tgtEl>
                                          <p:spTgt spid="21"/>
                                        </p:tgtEl>
                                      </p:cBhvr>
                                    </p:animEffect>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1000"/>
                                        <p:tgtEl>
                                          <p:spTgt spid="22"/>
                                        </p:tgtEl>
                                      </p:cBhvr>
                                    </p:animEffect>
                                    <p:anim calcmode="lin" valueType="num">
                                      <p:cBhvr>
                                        <p:cTn id="62" dur="1000" fill="hold"/>
                                        <p:tgtEl>
                                          <p:spTgt spid="22"/>
                                        </p:tgtEl>
                                        <p:attrNameLst>
                                          <p:attrName>ppt_x</p:attrName>
                                        </p:attrNameLst>
                                      </p:cBhvr>
                                      <p:tavLst>
                                        <p:tav tm="0">
                                          <p:val>
                                            <p:strVal val="#ppt_x"/>
                                          </p:val>
                                        </p:tav>
                                        <p:tav tm="100000">
                                          <p:val>
                                            <p:strVal val="#ppt_x"/>
                                          </p:val>
                                        </p:tav>
                                      </p:tavLst>
                                    </p:anim>
                                    <p:anim calcmode="lin" valueType="num">
                                      <p:cBhvr>
                                        <p:cTn id="6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21"/>
                                        </p:tgtEl>
                                      </p:cBhvr>
                                    </p:animEffect>
                                    <p:set>
                                      <p:cBhvr>
                                        <p:cTn id="68" dur="1" fill="hold">
                                          <p:stCondLst>
                                            <p:cond delay="499"/>
                                          </p:stCondLst>
                                        </p:cTn>
                                        <p:tgtEl>
                                          <p:spTgt spid="21"/>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22"/>
                                        </p:tgtEl>
                                      </p:cBhvr>
                                    </p:animEffect>
                                    <p:set>
                                      <p:cBhvr>
                                        <p:cTn id="71" dur="1" fill="hold">
                                          <p:stCondLst>
                                            <p:cond delay="499"/>
                                          </p:stCondLst>
                                        </p:cTn>
                                        <p:tgtEl>
                                          <p:spTgt spid="22"/>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childTnLst>
                          </p:cTn>
                        </p:par>
                      </p:childTnLst>
                    </p:cTn>
                  </p:par>
                  <p:par>
                    <p:cTn id="77" fill="hold">
                      <p:stCondLst>
                        <p:cond delay="indefinite"/>
                      </p:stCondLst>
                      <p:childTnLst>
                        <p:par>
                          <p:cTn id="78" fill="hold">
                            <p:stCondLst>
                              <p:cond delay="0"/>
                            </p:stCondLst>
                            <p:childTnLst>
                              <p:par>
                                <p:cTn id="79" presetID="45" presetClass="entr" presetSubtype="0" fill="hold" nodeType="click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2000"/>
                                        <p:tgtEl>
                                          <p:spTgt spid="31"/>
                                        </p:tgtEl>
                                      </p:cBhvr>
                                    </p:animEffect>
                                    <p:anim calcmode="lin" valueType="num">
                                      <p:cBhvr>
                                        <p:cTn id="82" dur="2000" fill="hold"/>
                                        <p:tgtEl>
                                          <p:spTgt spid="31"/>
                                        </p:tgtEl>
                                        <p:attrNameLst>
                                          <p:attrName>ppt_w</p:attrName>
                                        </p:attrNameLst>
                                      </p:cBhvr>
                                      <p:tavLst>
                                        <p:tav tm="0" fmla="#ppt_w*sin(2.5*pi*$)">
                                          <p:val>
                                            <p:fltVal val="0"/>
                                          </p:val>
                                        </p:tav>
                                        <p:tav tm="100000">
                                          <p:val>
                                            <p:fltVal val="1"/>
                                          </p:val>
                                        </p:tav>
                                      </p:tavLst>
                                    </p:anim>
                                    <p:anim calcmode="lin" valueType="num">
                                      <p:cBhvr>
                                        <p:cTn id="83" dur="2000" fill="hold"/>
                                        <p:tgtEl>
                                          <p:spTgt spid="3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017817" y="1538566"/>
            <a:ext cx="3284566" cy="4853182"/>
            <a:chOff x="1912729" y="1458758"/>
            <a:chExt cx="3510756" cy="5187394"/>
          </a:xfrm>
        </p:grpSpPr>
        <p:grpSp>
          <p:nvGrpSpPr>
            <p:cNvPr id="5" name="Group 4"/>
            <p:cNvGrpSpPr/>
            <p:nvPr/>
          </p:nvGrpSpPr>
          <p:grpSpPr>
            <a:xfrm>
              <a:off x="1972256" y="1458758"/>
              <a:ext cx="292103" cy="5187394"/>
              <a:chOff x="1374772" y="1213680"/>
              <a:chExt cx="274322" cy="5187394"/>
            </a:xfrm>
          </p:grpSpPr>
          <p:sp>
            <p:nvSpPr>
              <p:cNvPr id="22" name="Pentagon 21"/>
              <p:cNvSpPr/>
              <p:nvPr/>
            </p:nvSpPr>
            <p:spPr>
              <a:xfrm rot="5400000">
                <a:off x="1103752" y="5857228"/>
                <a:ext cx="814866" cy="272825"/>
              </a:xfrm>
              <a:prstGeom prst="homePlate">
                <a:avLst>
                  <a:gd name="adj" fmla="val 281623"/>
                </a:avLst>
              </a:prstGeom>
              <a:gradFill flip="none" rotWithShape="1">
                <a:gsLst>
                  <a:gs pos="100000">
                    <a:srgbClr val="B88954"/>
                  </a:gs>
                  <a:gs pos="0">
                    <a:srgbClr val="E1C9AF"/>
                  </a:gs>
                </a:gsLst>
                <a:lin ang="54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Rectangle 5"/>
              <p:cNvSpPr/>
              <p:nvPr/>
            </p:nvSpPr>
            <p:spPr>
              <a:xfrm>
                <a:off x="1374774" y="2007666"/>
                <a:ext cx="273845" cy="3776859"/>
              </a:xfrm>
              <a:custGeom>
                <a:avLst/>
                <a:gdLst>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0 w 272825"/>
                  <a:gd name="connsiteY4" fmla="*/ 0 h 3776662"/>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1 w 272825"/>
                  <a:gd name="connsiteY4" fmla="*/ 3609974 h 3776662"/>
                  <a:gd name="connsiteX5" fmla="*/ 0 w 272825"/>
                  <a:gd name="connsiteY5" fmla="*/ 0 h 3776662"/>
                  <a:gd name="connsiteX0" fmla="*/ 0 w 272825"/>
                  <a:gd name="connsiteY0" fmla="*/ 0 h 3776662"/>
                  <a:gd name="connsiteX1" fmla="*/ 272825 w 272825"/>
                  <a:gd name="connsiteY1" fmla="*/ 0 h 3776662"/>
                  <a:gd name="connsiteX2" fmla="*/ 272825 w 272825"/>
                  <a:gd name="connsiteY2" fmla="*/ 3776662 h 3776662"/>
                  <a:gd name="connsiteX3" fmla="*/ 57151 w 272825"/>
                  <a:gd name="connsiteY3" fmla="*/ 3776661 h 3776662"/>
                  <a:gd name="connsiteX4" fmla="*/ 0 w 272825"/>
                  <a:gd name="connsiteY4" fmla="*/ 3776662 h 3776662"/>
                  <a:gd name="connsiteX5" fmla="*/ 1 w 272825"/>
                  <a:gd name="connsiteY5" fmla="*/ 3609974 h 3776662"/>
                  <a:gd name="connsiteX6" fmla="*/ 0 w 272825"/>
                  <a:gd name="connsiteY6"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57151 w 272825"/>
                  <a:gd name="connsiteY4" fmla="*/ 3776661 h 3776662"/>
                  <a:gd name="connsiteX5" fmla="*/ 0 w 272825"/>
                  <a:gd name="connsiteY5" fmla="*/ 3776662 h 3776662"/>
                  <a:gd name="connsiteX6" fmla="*/ 1 w 272825"/>
                  <a:gd name="connsiteY6" fmla="*/ 3609974 h 3776662"/>
                  <a:gd name="connsiteX7" fmla="*/ 0 w 272825"/>
                  <a:gd name="connsiteY7"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107157 w 272825"/>
                  <a:gd name="connsiteY4" fmla="*/ 3774280 h 3776662"/>
                  <a:gd name="connsiteX5" fmla="*/ 57151 w 272825"/>
                  <a:gd name="connsiteY5" fmla="*/ 3776661 h 3776662"/>
                  <a:gd name="connsiteX6" fmla="*/ 0 w 272825"/>
                  <a:gd name="connsiteY6" fmla="*/ 3776662 h 3776662"/>
                  <a:gd name="connsiteX7" fmla="*/ 1 w 272825"/>
                  <a:gd name="connsiteY7" fmla="*/ 3609974 h 3776662"/>
                  <a:gd name="connsiteX8" fmla="*/ 0 w 272825"/>
                  <a:gd name="connsiteY8" fmla="*/ 0 h 3776662"/>
                  <a:gd name="connsiteX0" fmla="*/ 0 w 272825"/>
                  <a:gd name="connsiteY0" fmla="*/ 0 h 3776662"/>
                  <a:gd name="connsiteX1" fmla="*/ 272825 w 272825"/>
                  <a:gd name="connsiteY1" fmla="*/ 0 h 3776662"/>
                  <a:gd name="connsiteX2" fmla="*/ 272825 w 272825"/>
                  <a:gd name="connsiteY2" fmla="*/ 3776662 h 3776662"/>
                  <a:gd name="connsiteX3" fmla="*/ 221457 w 272825"/>
                  <a:gd name="connsiteY3" fmla="*/ 3774280 h 3776662"/>
                  <a:gd name="connsiteX4" fmla="*/ 166689 w 272825"/>
                  <a:gd name="connsiteY4" fmla="*/ 3776661 h 3776662"/>
                  <a:gd name="connsiteX5" fmla="*/ 107157 w 272825"/>
                  <a:gd name="connsiteY5" fmla="*/ 3774280 h 3776662"/>
                  <a:gd name="connsiteX6" fmla="*/ 57151 w 272825"/>
                  <a:gd name="connsiteY6" fmla="*/ 3776661 h 3776662"/>
                  <a:gd name="connsiteX7" fmla="*/ 0 w 272825"/>
                  <a:gd name="connsiteY7" fmla="*/ 3776662 h 3776662"/>
                  <a:gd name="connsiteX8" fmla="*/ 1 w 272825"/>
                  <a:gd name="connsiteY8" fmla="*/ 3609974 h 3776662"/>
                  <a:gd name="connsiteX9" fmla="*/ 0 w 272825"/>
                  <a:gd name="connsiteY9" fmla="*/ 0 h 3776662"/>
                  <a:gd name="connsiteX0" fmla="*/ 0 w 272825"/>
                  <a:gd name="connsiteY0" fmla="*/ 0 h 3776662"/>
                  <a:gd name="connsiteX1" fmla="*/ 272825 w 272825"/>
                  <a:gd name="connsiteY1" fmla="*/ 0 h 3776662"/>
                  <a:gd name="connsiteX2" fmla="*/ 272825 w 272825"/>
                  <a:gd name="connsiteY2" fmla="*/ 3776662 h 3776662"/>
                  <a:gd name="connsiteX3" fmla="*/ 252414 w 272825"/>
                  <a:gd name="connsiteY3" fmla="*/ 3776661 h 3776662"/>
                  <a:gd name="connsiteX4" fmla="*/ 221457 w 272825"/>
                  <a:gd name="connsiteY4" fmla="*/ 3774280 h 3776662"/>
                  <a:gd name="connsiteX5" fmla="*/ 166689 w 272825"/>
                  <a:gd name="connsiteY5" fmla="*/ 3776661 h 3776662"/>
                  <a:gd name="connsiteX6" fmla="*/ 107157 w 272825"/>
                  <a:gd name="connsiteY6" fmla="*/ 3774280 h 3776662"/>
                  <a:gd name="connsiteX7" fmla="*/ 57151 w 272825"/>
                  <a:gd name="connsiteY7" fmla="*/ 3776661 h 3776662"/>
                  <a:gd name="connsiteX8" fmla="*/ 0 w 272825"/>
                  <a:gd name="connsiteY8" fmla="*/ 3776662 h 3776662"/>
                  <a:gd name="connsiteX9" fmla="*/ 1 w 272825"/>
                  <a:gd name="connsiteY9" fmla="*/ 3609974 h 3776662"/>
                  <a:gd name="connsiteX10" fmla="*/ 0 w 272825"/>
                  <a:gd name="connsiteY10" fmla="*/ 0 h 3776662"/>
                  <a:gd name="connsiteX0" fmla="*/ 0 w 273845"/>
                  <a:gd name="connsiteY0" fmla="*/ 0 h 3776662"/>
                  <a:gd name="connsiteX1" fmla="*/ 272825 w 273845"/>
                  <a:gd name="connsiteY1" fmla="*/ 0 h 3776662"/>
                  <a:gd name="connsiteX2" fmla="*/ 273845 w 273845"/>
                  <a:gd name="connsiteY2" fmla="*/ 3581399 h 3776662"/>
                  <a:gd name="connsiteX3" fmla="*/ 272825 w 273845"/>
                  <a:gd name="connsiteY3" fmla="*/ 3776662 h 3776662"/>
                  <a:gd name="connsiteX4" fmla="*/ 252414 w 273845"/>
                  <a:gd name="connsiteY4" fmla="*/ 3776661 h 3776662"/>
                  <a:gd name="connsiteX5" fmla="*/ 221457 w 273845"/>
                  <a:gd name="connsiteY5" fmla="*/ 3774280 h 3776662"/>
                  <a:gd name="connsiteX6" fmla="*/ 166689 w 273845"/>
                  <a:gd name="connsiteY6" fmla="*/ 3776661 h 3776662"/>
                  <a:gd name="connsiteX7" fmla="*/ 107157 w 273845"/>
                  <a:gd name="connsiteY7" fmla="*/ 3774280 h 3776662"/>
                  <a:gd name="connsiteX8" fmla="*/ 57151 w 273845"/>
                  <a:gd name="connsiteY8" fmla="*/ 3776661 h 3776662"/>
                  <a:gd name="connsiteX9" fmla="*/ 0 w 273845"/>
                  <a:gd name="connsiteY9" fmla="*/ 3776662 h 3776662"/>
                  <a:gd name="connsiteX10" fmla="*/ 1 w 273845"/>
                  <a:gd name="connsiteY10" fmla="*/ 3609974 h 3776662"/>
                  <a:gd name="connsiteX11" fmla="*/ 0 w 273845"/>
                  <a:gd name="connsiteY11" fmla="*/ 0 h 3776662"/>
                  <a:gd name="connsiteX0" fmla="*/ 0 w 273845"/>
                  <a:gd name="connsiteY0" fmla="*/ 0 h 3776662"/>
                  <a:gd name="connsiteX1" fmla="*/ 272825 w 273845"/>
                  <a:gd name="connsiteY1" fmla="*/ 0 h 3776662"/>
                  <a:gd name="connsiteX2" fmla="*/ 273845 w 273845"/>
                  <a:gd name="connsiteY2" fmla="*/ 3581399 h 3776662"/>
                  <a:gd name="connsiteX3" fmla="*/ 252414 w 273845"/>
                  <a:gd name="connsiteY3" fmla="*/ 3776661 h 3776662"/>
                  <a:gd name="connsiteX4" fmla="*/ 221457 w 273845"/>
                  <a:gd name="connsiteY4" fmla="*/ 3774280 h 3776662"/>
                  <a:gd name="connsiteX5" fmla="*/ 166689 w 273845"/>
                  <a:gd name="connsiteY5" fmla="*/ 3776661 h 3776662"/>
                  <a:gd name="connsiteX6" fmla="*/ 107157 w 273845"/>
                  <a:gd name="connsiteY6" fmla="*/ 3774280 h 3776662"/>
                  <a:gd name="connsiteX7" fmla="*/ 57151 w 273845"/>
                  <a:gd name="connsiteY7" fmla="*/ 3776661 h 3776662"/>
                  <a:gd name="connsiteX8" fmla="*/ 0 w 273845"/>
                  <a:gd name="connsiteY8" fmla="*/ 3776662 h 3776662"/>
                  <a:gd name="connsiteX9" fmla="*/ 1 w 273845"/>
                  <a:gd name="connsiteY9" fmla="*/ 3609974 h 3776662"/>
                  <a:gd name="connsiteX10" fmla="*/ 0 w 273845"/>
                  <a:gd name="connsiteY10" fmla="*/ 0 h 3776662"/>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7157 w 273845"/>
                  <a:gd name="connsiteY6" fmla="*/ 3774280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0032 w 273845"/>
                  <a:gd name="connsiteY3" fmla="*/ 3695699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845" h="3776859">
                    <a:moveTo>
                      <a:pt x="0" y="0"/>
                    </a:moveTo>
                    <a:lnTo>
                      <a:pt x="272825" y="0"/>
                    </a:lnTo>
                    <a:lnTo>
                      <a:pt x="273845" y="3581399"/>
                    </a:lnTo>
                    <a:cubicBezTo>
                      <a:pt x="269876" y="3659980"/>
                      <a:pt x="258763" y="3688555"/>
                      <a:pt x="245270" y="3702843"/>
                    </a:cubicBezTo>
                    <a:cubicBezTo>
                      <a:pt x="228204" y="3675061"/>
                      <a:pt x="236936" y="3619101"/>
                      <a:pt x="223839" y="3631404"/>
                    </a:cubicBezTo>
                    <a:cubicBezTo>
                      <a:pt x="210742" y="3643707"/>
                      <a:pt x="186533" y="3771105"/>
                      <a:pt x="166689" y="3776661"/>
                    </a:cubicBezTo>
                    <a:cubicBezTo>
                      <a:pt x="146845" y="3782217"/>
                      <a:pt x="123032" y="3669109"/>
                      <a:pt x="104776" y="3664743"/>
                    </a:cubicBezTo>
                    <a:cubicBezTo>
                      <a:pt x="86520" y="3660377"/>
                      <a:pt x="74614" y="3759595"/>
                      <a:pt x="57151" y="3750467"/>
                    </a:cubicBezTo>
                    <a:cubicBezTo>
                      <a:pt x="28576" y="3725068"/>
                      <a:pt x="9527" y="3661568"/>
                      <a:pt x="1" y="3609974"/>
                    </a:cubicBezTo>
                    <a:cubicBezTo>
                      <a:pt x="1" y="2406649"/>
                      <a:pt x="0" y="1203325"/>
                      <a:pt x="0" y="0"/>
                    </a:cubicBezTo>
                    <a:close/>
                  </a:path>
                </a:pathLst>
              </a:custGeom>
              <a:gradFill flip="none" rotWithShape="1">
                <a:gsLst>
                  <a:gs pos="83000">
                    <a:schemeClr val="tx2"/>
                  </a:gs>
                  <a:gs pos="82000">
                    <a:schemeClr val="tx2"/>
                  </a:gs>
                  <a:gs pos="34000">
                    <a:schemeClr val="tx2">
                      <a:lumMod val="75000"/>
                    </a:schemeClr>
                  </a:gs>
                  <a:gs pos="0">
                    <a:schemeClr val="tx2"/>
                  </a:gs>
                  <a:gs pos="38000">
                    <a:schemeClr val="tx2"/>
                  </a:gs>
                  <a:gs pos="100000">
                    <a:schemeClr val="tx2"/>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Rectangle 23"/>
              <p:cNvSpPr/>
              <p:nvPr/>
            </p:nvSpPr>
            <p:spPr>
              <a:xfrm>
                <a:off x="1374774" y="1417118"/>
                <a:ext cx="272825" cy="590550"/>
              </a:xfrm>
              <a:prstGeom prst="rect">
                <a:avLst/>
              </a:prstGeom>
              <a:gradFill flip="none" rotWithShape="1">
                <a:gsLst>
                  <a:gs pos="0">
                    <a:schemeClr val="bg1">
                      <a:lumMod val="75000"/>
                    </a:schemeClr>
                  </a:gs>
                  <a:gs pos="27000">
                    <a:srgbClr val="F2F2F2">
                      <a:lumMod val="0"/>
                      <a:lumOff val="100000"/>
                    </a:srgbClr>
                  </a:gs>
                  <a:gs pos="100000">
                    <a:schemeClr val="bg1">
                      <a:lumMod val="50000"/>
                    </a:schemeClr>
                  </a:gs>
                </a:gsLst>
                <a:lin ang="108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Rectangle 24"/>
              <p:cNvSpPr/>
              <p:nvPr/>
            </p:nvSpPr>
            <p:spPr>
              <a:xfrm>
                <a:off x="1404710" y="1213680"/>
                <a:ext cx="212954" cy="203438"/>
              </a:xfrm>
              <a:prstGeom prst="rect">
                <a:avLst/>
              </a:prstGeom>
              <a:solidFill>
                <a:schemeClr val="tx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25"/>
              <p:cNvSpPr/>
              <p:nvPr/>
            </p:nvSpPr>
            <p:spPr>
              <a:xfrm rot="5400000">
                <a:off x="1396885" y="6250198"/>
                <a:ext cx="228600" cy="73152"/>
              </a:xfrm>
              <a:custGeom>
                <a:avLst/>
                <a:gdLst>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544" h="70612">
                    <a:moveTo>
                      <a:pt x="0" y="35306"/>
                    </a:moveTo>
                    <a:cubicBezTo>
                      <a:pt x="1521" y="15316"/>
                      <a:pt x="12805" y="4576"/>
                      <a:pt x="27685" y="0"/>
                    </a:cubicBezTo>
                    <a:lnTo>
                      <a:pt x="226544" y="35306"/>
                    </a:lnTo>
                    <a:lnTo>
                      <a:pt x="27685" y="70612"/>
                    </a:lnTo>
                    <a:cubicBezTo>
                      <a:pt x="11264" y="65009"/>
                      <a:pt x="1007" y="52726"/>
                      <a:pt x="0" y="35306"/>
                    </a:cubicBezTo>
                    <a:close/>
                  </a:path>
                </a:pathLst>
              </a:custGeom>
              <a:solidFill>
                <a:srgbClr val="4C504C"/>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27" name="Straight Connector 26"/>
              <p:cNvCxnSpPr/>
              <p:nvPr/>
            </p:nvCxnSpPr>
            <p:spPr>
              <a:xfrm>
                <a:off x="1374774" y="148664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374774" y="1562425"/>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374774" y="1638202"/>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374774" y="1713979"/>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374774" y="1789756"/>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374774" y="1865533"/>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374774" y="194130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grpSp>
        <p:sp>
          <p:nvSpPr>
            <p:cNvPr id="6" name="Trapezoid 5"/>
            <p:cNvSpPr/>
            <p:nvPr/>
          </p:nvSpPr>
          <p:spPr>
            <a:xfrm rot="16200000">
              <a:off x="1594832" y="5341831"/>
              <a:ext cx="695326"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Trapezoid 6"/>
            <p:cNvSpPr/>
            <p:nvPr/>
          </p:nvSpPr>
          <p:spPr>
            <a:xfrm rot="16200000">
              <a:off x="1594832" y="4439533"/>
              <a:ext cx="695326" cy="59529"/>
            </a:xfrm>
            <a:prstGeom prst="trapezoid">
              <a:avLst>
                <a:gd name="adj" fmla="val 69837"/>
              </a:avLst>
            </a:prstGeom>
            <a:solidFill>
              <a:schemeClr val="accent5">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Trapezoid 7"/>
            <p:cNvSpPr/>
            <p:nvPr/>
          </p:nvSpPr>
          <p:spPr>
            <a:xfrm rot="16200000">
              <a:off x="1594832" y="3537234"/>
              <a:ext cx="695326" cy="59529"/>
            </a:xfrm>
            <a:prstGeom prst="trapezoid">
              <a:avLst>
                <a:gd name="adj" fmla="val 69837"/>
              </a:avLst>
            </a:prstGeom>
            <a:solidFill>
              <a:schemeClr val="accent4">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Trapezoid 8"/>
            <p:cNvSpPr/>
            <p:nvPr/>
          </p:nvSpPr>
          <p:spPr>
            <a:xfrm rot="16200000">
              <a:off x="1594832" y="2634935"/>
              <a:ext cx="695326" cy="59529"/>
            </a:xfrm>
            <a:prstGeom prst="trapezoid">
              <a:avLst>
                <a:gd name="adj" fmla="val 69837"/>
              </a:avLst>
            </a:prstGeom>
            <a:solidFill>
              <a:schemeClr val="accent3">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Pentagon 9"/>
            <p:cNvSpPr/>
            <p:nvPr/>
          </p:nvSpPr>
          <p:spPr>
            <a:xfrm>
              <a:off x="1912729" y="2359899"/>
              <a:ext cx="3510756" cy="607219"/>
            </a:xfrm>
            <a:prstGeom prst="homePlate">
              <a:avLst>
                <a:gd name="adj" fmla="val 36274"/>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Pentagon 10"/>
            <p:cNvSpPr/>
            <p:nvPr/>
          </p:nvSpPr>
          <p:spPr>
            <a:xfrm>
              <a:off x="1912729" y="3262198"/>
              <a:ext cx="3510756" cy="607219"/>
            </a:xfrm>
            <a:prstGeom prst="homePlate">
              <a:avLst>
                <a:gd name="adj" fmla="val 36274"/>
              </a:avLst>
            </a:prstGeom>
            <a:solidFill>
              <a:schemeClr val="accent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Pentagon 11"/>
            <p:cNvSpPr/>
            <p:nvPr/>
          </p:nvSpPr>
          <p:spPr>
            <a:xfrm>
              <a:off x="1912729" y="4164497"/>
              <a:ext cx="3510756" cy="607219"/>
            </a:xfrm>
            <a:prstGeom prst="homePlate">
              <a:avLst>
                <a:gd name="adj" fmla="val 36274"/>
              </a:avLst>
            </a:prstGeom>
            <a:solidFill>
              <a:schemeClr val="accent3"/>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Pentagon 12"/>
            <p:cNvSpPr/>
            <p:nvPr/>
          </p:nvSpPr>
          <p:spPr>
            <a:xfrm>
              <a:off x="1912729" y="5066795"/>
              <a:ext cx="3510756" cy="607219"/>
            </a:xfrm>
            <a:prstGeom prst="homePlate">
              <a:avLst>
                <a:gd name="adj" fmla="val 36274"/>
              </a:avLst>
            </a:prstGeom>
            <a:solidFill>
              <a:schemeClr val="accent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Rectangle 33"/>
            <p:cNvSpPr/>
            <p:nvPr/>
          </p:nvSpPr>
          <p:spPr>
            <a:xfrm>
              <a:off x="2679704" y="2509740"/>
              <a:ext cx="2330568" cy="351177"/>
            </a:xfrm>
            <a:prstGeom prst="rect">
              <a:avLst/>
            </a:prstGeom>
          </p:spPr>
          <p:txBody>
            <a:bodyPr wrap="square">
              <a:spAutoFit/>
            </a:bodyPr>
            <a:lstStyle/>
            <a:p>
              <a:pPr algn="ctr">
                <a:lnSpc>
                  <a:spcPct val="120000"/>
                </a:lnSpc>
              </a:pPr>
              <a:r>
                <a:rPr lang="zh-CN" alt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简单</a:t>
              </a:r>
              <a:endParaRPr lang="en-GB"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TextBox 38"/>
            <p:cNvSpPr txBox="1"/>
            <p:nvPr/>
          </p:nvSpPr>
          <p:spPr>
            <a:xfrm>
              <a:off x="1944843" y="2478964"/>
              <a:ext cx="303613" cy="349601"/>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1</a:t>
              </a:r>
            </a:p>
          </p:txBody>
        </p:sp>
        <p:sp>
          <p:nvSpPr>
            <p:cNvPr id="36" name="TextBox 191"/>
            <p:cNvSpPr txBox="1"/>
            <p:nvPr/>
          </p:nvSpPr>
          <p:spPr>
            <a:xfrm>
              <a:off x="1944843" y="3381429"/>
              <a:ext cx="303613" cy="349601"/>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a:t>
              </a:r>
            </a:p>
          </p:txBody>
        </p:sp>
        <p:sp>
          <p:nvSpPr>
            <p:cNvPr id="37" name="TextBox 192"/>
            <p:cNvSpPr txBox="1"/>
            <p:nvPr/>
          </p:nvSpPr>
          <p:spPr>
            <a:xfrm>
              <a:off x="1944843" y="4283895"/>
              <a:ext cx="303613" cy="349601"/>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3</a:t>
              </a:r>
            </a:p>
          </p:txBody>
        </p:sp>
        <p:sp>
          <p:nvSpPr>
            <p:cNvPr id="38" name="TextBox 193"/>
            <p:cNvSpPr txBox="1"/>
            <p:nvPr/>
          </p:nvSpPr>
          <p:spPr>
            <a:xfrm>
              <a:off x="1944843" y="5186362"/>
              <a:ext cx="303613" cy="349601"/>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4</a:t>
              </a:r>
            </a:p>
          </p:txBody>
        </p:sp>
        <p:sp>
          <p:nvSpPr>
            <p:cNvPr id="39" name="Rectangle 38"/>
            <p:cNvSpPr/>
            <p:nvPr/>
          </p:nvSpPr>
          <p:spPr>
            <a:xfrm>
              <a:off x="2679704" y="3412206"/>
              <a:ext cx="2330568" cy="351177"/>
            </a:xfrm>
            <a:prstGeom prst="rect">
              <a:avLst/>
            </a:prstGeom>
          </p:spPr>
          <p:txBody>
            <a:bodyPr wrap="square">
              <a:spAutoFit/>
            </a:bodyPr>
            <a:lstStyle/>
            <a:p>
              <a:pPr algn="ctr">
                <a:lnSpc>
                  <a:spcPct val="120000"/>
                </a:lnSpc>
              </a:pPr>
              <a:r>
                <a:rPr lang="zh-CN" alt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简单</a:t>
              </a:r>
              <a:endParaRPr lang="en-GB"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Rectangle 39"/>
            <p:cNvSpPr/>
            <p:nvPr/>
          </p:nvSpPr>
          <p:spPr>
            <a:xfrm>
              <a:off x="2679704" y="4314672"/>
              <a:ext cx="2330568" cy="351177"/>
            </a:xfrm>
            <a:prstGeom prst="rect">
              <a:avLst/>
            </a:prstGeom>
          </p:spPr>
          <p:txBody>
            <a:bodyPr wrap="square">
              <a:spAutoFit/>
            </a:bodyPr>
            <a:lstStyle/>
            <a:p>
              <a:pPr algn="ctr">
                <a:lnSpc>
                  <a:spcPct val="120000"/>
                </a:lnSpc>
              </a:pPr>
              <a:r>
                <a:rPr lang="zh-CN" alt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简单</a:t>
              </a:r>
              <a:endParaRPr lang="en-GB"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Rectangle 40"/>
            <p:cNvSpPr/>
            <p:nvPr/>
          </p:nvSpPr>
          <p:spPr>
            <a:xfrm>
              <a:off x="2679704" y="5214753"/>
              <a:ext cx="2330568" cy="351177"/>
            </a:xfrm>
            <a:prstGeom prst="rect">
              <a:avLst/>
            </a:prstGeom>
          </p:spPr>
          <p:txBody>
            <a:bodyPr wrap="square">
              <a:spAutoFit/>
            </a:bodyPr>
            <a:lstStyle/>
            <a:p>
              <a:pPr algn="ctr">
                <a:lnSpc>
                  <a:spcPct val="120000"/>
                </a:lnSpc>
              </a:pPr>
              <a:r>
                <a:rPr lang="zh-CN" alt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简单</a:t>
              </a:r>
              <a:endParaRPr lang="en-GB"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5" name="Donut 44"/>
          <p:cNvSpPr/>
          <p:nvPr/>
        </p:nvSpPr>
        <p:spPr>
          <a:xfrm>
            <a:off x="8542297" y="3216238"/>
            <a:ext cx="724494" cy="724494"/>
          </a:xfrm>
          <a:prstGeom prst="donut">
            <a:avLst>
              <a:gd name="adj" fmla="val 680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45"/>
          <p:cNvSpPr>
            <a:spLocks noEditPoints="1"/>
          </p:cNvSpPr>
          <p:nvPr/>
        </p:nvSpPr>
        <p:spPr bwMode="auto">
          <a:xfrm>
            <a:off x="8748054" y="3413679"/>
            <a:ext cx="312978" cy="329611"/>
          </a:xfrm>
          <a:custGeom>
            <a:avLst/>
            <a:gdLst>
              <a:gd name="T0" fmla="*/ 20 w 96"/>
              <a:gd name="T1" fmla="*/ 86 h 101"/>
              <a:gd name="T2" fmla="*/ 7 w 96"/>
              <a:gd name="T3" fmla="*/ 58 h 101"/>
              <a:gd name="T4" fmla="*/ 18 w 96"/>
              <a:gd name="T5" fmla="*/ 29 h 101"/>
              <a:gd name="T6" fmla="*/ 42 w 96"/>
              <a:gd name="T7" fmla="*/ 17 h 101"/>
              <a:gd name="T8" fmla="*/ 41 w 96"/>
              <a:gd name="T9" fmla="*/ 9 h 101"/>
              <a:gd name="T10" fmla="*/ 36 w 96"/>
              <a:gd name="T11" fmla="*/ 10 h 101"/>
              <a:gd name="T12" fmla="*/ 35 w 96"/>
              <a:gd name="T13" fmla="*/ 5 h 101"/>
              <a:gd name="T14" fmla="*/ 48 w 96"/>
              <a:gd name="T15" fmla="*/ 3 h 101"/>
              <a:gd name="T16" fmla="*/ 49 w 96"/>
              <a:gd name="T17" fmla="*/ 8 h 101"/>
              <a:gd name="T18" fmla="*/ 44 w 96"/>
              <a:gd name="T19" fmla="*/ 9 h 101"/>
              <a:gd name="T20" fmla="*/ 46 w 96"/>
              <a:gd name="T21" fmla="*/ 16 h 101"/>
              <a:gd name="T22" fmla="*/ 74 w 96"/>
              <a:gd name="T23" fmla="*/ 27 h 101"/>
              <a:gd name="T24" fmla="*/ 87 w 96"/>
              <a:gd name="T25" fmla="*/ 54 h 101"/>
              <a:gd name="T26" fmla="*/ 77 w 96"/>
              <a:gd name="T27" fmla="*/ 83 h 101"/>
              <a:gd name="T28" fmla="*/ 75 w 96"/>
              <a:gd name="T29" fmla="*/ 85 h 101"/>
              <a:gd name="T30" fmla="*/ 79 w 96"/>
              <a:gd name="T31" fmla="*/ 101 h 101"/>
              <a:gd name="T32" fmla="*/ 74 w 96"/>
              <a:gd name="T33" fmla="*/ 101 h 101"/>
              <a:gd name="T34" fmla="*/ 63 w 96"/>
              <a:gd name="T35" fmla="*/ 93 h 101"/>
              <a:gd name="T36" fmla="*/ 49 w 96"/>
              <a:gd name="T37" fmla="*/ 96 h 101"/>
              <a:gd name="T38" fmla="*/ 32 w 96"/>
              <a:gd name="T39" fmla="*/ 93 h 101"/>
              <a:gd name="T40" fmla="*/ 22 w 96"/>
              <a:gd name="T41" fmla="*/ 101 h 101"/>
              <a:gd name="T42" fmla="*/ 17 w 96"/>
              <a:gd name="T43" fmla="*/ 101 h 101"/>
              <a:gd name="T44" fmla="*/ 21 w 96"/>
              <a:gd name="T45" fmla="*/ 86 h 101"/>
              <a:gd name="T46" fmla="*/ 20 w 96"/>
              <a:gd name="T47" fmla="*/ 86 h 101"/>
              <a:gd name="T48" fmla="*/ 82 w 96"/>
              <a:gd name="T49" fmla="*/ 6 h 101"/>
              <a:gd name="T50" fmla="*/ 60 w 96"/>
              <a:gd name="T51" fmla="*/ 11 h 101"/>
              <a:gd name="T52" fmla="*/ 92 w 96"/>
              <a:gd name="T53" fmla="*/ 31 h 101"/>
              <a:gd name="T54" fmla="*/ 88 w 96"/>
              <a:gd name="T55" fmla="*/ 9 h 101"/>
              <a:gd name="T56" fmla="*/ 92 w 96"/>
              <a:gd name="T57" fmla="*/ 3 h 101"/>
              <a:gd name="T58" fmla="*/ 86 w 96"/>
              <a:gd name="T59" fmla="*/ 0 h 101"/>
              <a:gd name="T60" fmla="*/ 82 w 96"/>
              <a:gd name="T61" fmla="*/ 6 h 101"/>
              <a:gd name="T62" fmla="*/ 14 w 96"/>
              <a:gd name="T63" fmla="*/ 6 h 101"/>
              <a:gd name="T64" fmla="*/ 10 w 96"/>
              <a:gd name="T65" fmla="*/ 0 h 101"/>
              <a:gd name="T66" fmla="*/ 4 w 96"/>
              <a:gd name="T67" fmla="*/ 3 h 101"/>
              <a:gd name="T68" fmla="*/ 8 w 96"/>
              <a:gd name="T69" fmla="*/ 9 h 101"/>
              <a:gd name="T70" fmla="*/ 4 w 96"/>
              <a:gd name="T71" fmla="*/ 31 h 101"/>
              <a:gd name="T72" fmla="*/ 36 w 96"/>
              <a:gd name="T73" fmla="*/ 11 h 101"/>
              <a:gd name="T74" fmla="*/ 14 w 96"/>
              <a:gd name="T75" fmla="*/ 6 h 101"/>
              <a:gd name="T76" fmla="*/ 43 w 96"/>
              <a:gd name="T77" fmla="*/ 54 h 101"/>
              <a:gd name="T78" fmla="*/ 42 w 96"/>
              <a:gd name="T79" fmla="*/ 56 h 101"/>
              <a:gd name="T80" fmla="*/ 22 w 96"/>
              <a:gd name="T81" fmla="*/ 61 h 101"/>
              <a:gd name="T82" fmla="*/ 22 w 96"/>
              <a:gd name="T83" fmla="*/ 64 h 101"/>
              <a:gd name="T84" fmla="*/ 43 w 96"/>
              <a:gd name="T85" fmla="*/ 59 h 101"/>
              <a:gd name="T86" fmla="*/ 46 w 96"/>
              <a:gd name="T87" fmla="*/ 61 h 101"/>
              <a:gd name="T88" fmla="*/ 54 w 96"/>
              <a:gd name="T89" fmla="*/ 58 h 101"/>
              <a:gd name="T90" fmla="*/ 50 w 96"/>
              <a:gd name="T91" fmla="*/ 50 h 101"/>
              <a:gd name="T92" fmla="*/ 49 w 96"/>
              <a:gd name="T93" fmla="*/ 50 h 101"/>
              <a:gd name="T94" fmla="*/ 41 w 96"/>
              <a:gd name="T95" fmla="*/ 37 h 101"/>
              <a:gd name="T96" fmla="*/ 38 w 96"/>
              <a:gd name="T97" fmla="*/ 39 h 101"/>
              <a:gd name="T98" fmla="*/ 44 w 96"/>
              <a:gd name="T99" fmla="*/ 52 h 101"/>
              <a:gd name="T100" fmla="*/ 43 w 96"/>
              <a:gd name="T101" fmla="*/ 54 h 101"/>
              <a:gd name="T102" fmla="*/ 18 w 96"/>
              <a:gd name="T103" fmla="*/ 58 h 101"/>
              <a:gd name="T104" fmla="*/ 28 w 96"/>
              <a:gd name="T105" fmla="*/ 78 h 101"/>
              <a:gd name="T106" fmla="*/ 49 w 96"/>
              <a:gd name="T107" fmla="*/ 85 h 101"/>
              <a:gd name="T108" fmla="*/ 69 w 96"/>
              <a:gd name="T109" fmla="*/ 76 h 101"/>
              <a:gd name="T110" fmla="*/ 76 w 96"/>
              <a:gd name="T111" fmla="*/ 55 h 101"/>
              <a:gd name="T112" fmla="*/ 67 w 96"/>
              <a:gd name="T113" fmla="*/ 35 h 101"/>
              <a:gd name="T114" fmla="*/ 46 w 96"/>
              <a:gd name="T115" fmla="*/ 27 h 101"/>
              <a:gd name="T116" fmla="*/ 26 w 96"/>
              <a:gd name="T117" fmla="*/ 37 h 101"/>
              <a:gd name="T118" fmla="*/ 18 w 96"/>
              <a:gd name="T119" fmla="*/ 5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 h="101">
                <a:moveTo>
                  <a:pt x="20" y="86"/>
                </a:moveTo>
                <a:cubicBezTo>
                  <a:pt x="12" y="78"/>
                  <a:pt x="8" y="68"/>
                  <a:pt x="7" y="58"/>
                </a:cubicBezTo>
                <a:cubicBezTo>
                  <a:pt x="7" y="48"/>
                  <a:pt x="10" y="38"/>
                  <a:pt x="18" y="29"/>
                </a:cubicBezTo>
                <a:cubicBezTo>
                  <a:pt x="24" y="22"/>
                  <a:pt x="33" y="18"/>
                  <a:pt x="42" y="17"/>
                </a:cubicBezTo>
                <a:cubicBezTo>
                  <a:pt x="41" y="9"/>
                  <a:pt x="41" y="9"/>
                  <a:pt x="41" y="9"/>
                </a:cubicBezTo>
                <a:cubicBezTo>
                  <a:pt x="36" y="10"/>
                  <a:pt x="36" y="10"/>
                  <a:pt x="36" y="10"/>
                </a:cubicBezTo>
                <a:cubicBezTo>
                  <a:pt x="35" y="5"/>
                  <a:pt x="35" y="5"/>
                  <a:pt x="35" y="5"/>
                </a:cubicBezTo>
                <a:cubicBezTo>
                  <a:pt x="48" y="3"/>
                  <a:pt x="48" y="3"/>
                  <a:pt x="48" y="3"/>
                </a:cubicBezTo>
                <a:cubicBezTo>
                  <a:pt x="49" y="8"/>
                  <a:pt x="49" y="8"/>
                  <a:pt x="49" y="8"/>
                </a:cubicBezTo>
                <a:cubicBezTo>
                  <a:pt x="44" y="9"/>
                  <a:pt x="44" y="9"/>
                  <a:pt x="44" y="9"/>
                </a:cubicBezTo>
                <a:cubicBezTo>
                  <a:pt x="46" y="16"/>
                  <a:pt x="46" y="16"/>
                  <a:pt x="46" y="16"/>
                </a:cubicBezTo>
                <a:cubicBezTo>
                  <a:pt x="56" y="16"/>
                  <a:pt x="66" y="19"/>
                  <a:pt x="74" y="27"/>
                </a:cubicBezTo>
                <a:cubicBezTo>
                  <a:pt x="82" y="34"/>
                  <a:pt x="87" y="44"/>
                  <a:pt x="87" y="54"/>
                </a:cubicBezTo>
                <a:cubicBezTo>
                  <a:pt x="88" y="65"/>
                  <a:pt x="84" y="75"/>
                  <a:pt x="77" y="83"/>
                </a:cubicBezTo>
                <a:cubicBezTo>
                  <a:pt x="76" y="84"/>
                  <a:pt x="76" y="84"/>
                  <a:pt x="75" y="85"/>
                </a:cubicBezTo>
                <a:cubicBezTo>
                  <a:pt x="79" y="101"/>
                  <a:pt x="79" y="101"/>
                  <a:pt x="79" y="101"/>
                </a:cubicBezTo>
                <a:cubicBezTo>
                  <a:pt x="74" y="101"/>
                  <a:pt x="74" y="101"/>
                  <a:pt x="74" y="101"/>
                </a:cubicBezTo>
                <a:cubicBezTo>
                  <a:pt x="63" y="93"/>
                  <a:pt x="63" y="93"/>
                  <a:pt x="63" y="93"/>
                </a:cubicBezTo>
                <a:cubicBezTo>
                  <a:pt x="59" y="95"/>
                  <a:pt x="54" y="96"/>
                  <a:pt x="49" y="96"/>
                </a:cubicBezTo>
                <a:cubicBezTo>
                  <a:pt x="44" y="96"/>
                  <a:pt x="38" y="95"/>
                  <a:pt x="32" y="93"/>
                </a:cubicBezTo>
                <a:cubicBezTo>
                  <a:pt x="22" y="101"/>
                  <a:pt x="22" y="101"/>
                  <a:pt x="22" y="101"/>
                </a:cubicBezTo>
                <a:cubicBezTo>
                  <a:pt x="17" y="101"/>
                  <a:pt x="17" y="101"/>
                  <a:pt x="17" y="101"/>
                </a:cubicBezTo>
                <a:cubicBezTo>
                  <a:pt x="21" y="86"/>
                  <a:pt x="21" y="86"/>
                  <a:pt x="21" y="86"/>
                </a:cubicBezTo>
                <a:cubicBezTo>
                  <a:pt x="20" y="86"/>
                  <a:pt x="20" y="86"/>
                  <a:pt x="20" y="86"/>
                </a:cubicBezTo>
                <a:close/>
                <a:moveTo>
                  <a:pt x="82" y="6"/>
                </a:moveTo>
                <a:cubicBezTo>
                  <a:pt x="74" y="3"/>
                  <a:pt x="66" y="5"/>
                  <a:pt x="60" y="11"/>
                </a:cubicBezTo>
                <a:cubicBezTo>
                  <a:pt x="92" y="31"/>
                  <a:pt x="92" y="31"/>
                  <a:pt x="92" y="31"/>
                </a:cubicBezTo>
                <a:cubicBezTo>
                  <a:pt x="96" y="24"/>
                  <a:pt x="94" y="15"/>
                  <a:pt x="88" y="9"/>
                </a:cubicBezTo>
                <a:cubicBezTo>
                  <a:pt x="92" y="3"/>
                  <a:pt x="92" y="3"/>
                  <a:pt x="92" y="3"/>
                </a:cubicBezTo>
                <a:cubicBezTo>
                  <a:pt x="86" y="0"/>
                  <a:pt x="86" y="0"/>
                  <a:pt x="86" y="0"/>
                </a:cubicBezTo>
                <a:cubicBezTo>
                  <a:pt x="82" y="6"/>
                  <a:pt x="82" y="6"/>
                  <a:pt x="82" y="6"/>
                </a:cubicBezTo>
                <a:close/>
                <a:moveTo>
                  <a:pt x="14" y="6"/>
                </a:moveTo>
                <a:cubicBezTo>
                  <a:pt x="10" y="0"/>
                  <a:pt x="10" y="0"/>
                  <a:pt x="10" y="0"/>
                </a:cubicBezTo>
                <a:cubicBezTo>
                  <a:pt x="4" y="3"/>
                  <a:pt x="4" y="3"/>
                  <a:pt x="4" y="3"/>
                </a:cubicBezTo>
                <a:cubicBezTo>
                  <a:pt x="8" y="9"/>
                  <a:pt x="8" y="9"/>
                  <a:pt x="8" y="9"/>
                </a:cubicBezTo>
                <a:cubicBezTo>
                  <a:pt x="2" y="15"/>
                  <a:pt x="0" y="24"/>
                  <a:pt x="4" y="31"/>
                </a:cubicBezTo>
                <a:cubicBezTo>
                  <a:pt x="36" y="11"/>
                  <a:pt x="36" y="11"/>
                  <a:pt x="36" y="11"/>
                </a:cubicBezTo>
                <a:cubicBezTo>
                  <a:pt x="30" y="5"/>
                  <a:pt x="21" y="3"/>
                  <a:pt x="14" y="6"/>
                </a:cubicBezTo>
                <a:close/>
                <a:moveTo>
                  <a:pt x="43" y="54"/>
                </a:moveTo>
                <a:cubicBezTo>
                  <a:pt x="42" y="55"/>
                  <a:pt x="42" y="55"/>
                  <a:pt x="42" y="56"/>
                </a:cubicBezTo>
                <a:cubicBezTo>
                  <a:pt x="35" y="57"/>
                  <a:pt x="28" y="58"/>
                  <a:pt x="22" y="61"/>
                </a:cubicBezTo>
                <a:cubicBezTo>
                  <a:pt x="22" y="62"/>
                  <a:pt x="22" y="63"/>
                  <a:pt x="22" y="64"/>
                </a:cubicBezTo>
                <a:cubicBezTo>
                  <a:pt x="29" y="63"/>
                  <a:pt x="37" y="62"/>
                  <a:pt x="43" y="59"/>
                </a:cubicBezTo>
                <a:cubicBezTo>
                  <a:pt x="44" y="60"/>
                  <a:pt x="45" y="61"/>
                  <a:pt x="46" y="61"/>
                </a:cubicBezTo>
                <a:cubicBezTo>
                  <a:pt x="49" y="62"/>
                  <a:pt x="53" y="61"/>
                  <a:pt x="54" y="58"/>
                </a:cubicBezTo>
                <a:cubicBezTo>
                  <a:pt x="55" y="55"/>
                  <a:pt x="53" y="51"/>
                  <a:pt x="50" y="50"/>
                </a:cubicBezTo>
                <a:cubicBezTo>
                  <a:pt x="50" y="50"/>
                  <a:pt x="49" y="50"/>
                  <a:pt x="49" y="50"/>
                </a:cubicBezTo>
                <a:cubicBezTo>
                  <a:pt x="47" y="46"/>
                  <a:pt x="44" y="41"/>
                  <a:pt x="41" y="37"/>
                </a:cubicBezTo>
                <a:cubicBezTo>
                  <a:pt x="40" y="38"/>
                  <a:pt x="39" y="39"/>
                  <a:pt x="38" y="39"/>
                </a:cubicBezTo>
                <a:cubicBezTo>
                  <a:pt x="39" y="44"/>
                  <a:pt x="41" y="48"/>
                  <a:pt x="44" y="52"/>
                </a:cubicBezTo>
                <a:cubicBezTo>
                  <a:pt x="43" y="52"/>
                  <a:pt x="43" y="53"/>
                  <a:pt x="43" y="54"/>
                </a:cubicBezTo>
                <a:close/>
                <a:moveTo>
                  <a:pt x="18" y="58"/>
                </a:moveTo>
                <a:cubicBezTo>
                  <a:pt x="19" y="65"/>
                  <a:pt x="22" y="72"/>
                  <a:pt x="28" y="78"/>
                </a:cubicBezTo>
                <a:cubicBezTo>
                  <a:pt x="34" y="83"/>
                  <a:pt x="41" y="86"/>
                  <a:pt x="49" y="85"/>
                </a:cubicBezTo>
                <a:cubicBezTo>
                  <a:pt x="56" y="85"/>
                  <a:pt x="63" y="82"/>
                  <a:pt x="69" y="76"/>
                </a:cubicBezTo>
                <a:cubicBezTo>
                  <a:pt x="74" y="70"/>
                  <a:pt x="77" y="62"/>
                  <a:pt x="76" y="55"/>
                </a:cubicBezTo>
                <a:cubicBezTo>
                  <a:pt x="76" y="47"/>
                  <a:pt x="73" y="40"/>
                  <a:pt x="67" y="35"/>
                </a:cubicBezTo>
                <a:cubicBezTo>
                  <a:pt x="61" y="29"/>
                  <a:pt x="53" y="27"/>
                  <a:pt x="46" y="27"/>
                </a:cubicBezTo>
                <a:cubicBezTo>
                  <a:pt x="38" y="28"/>
                  <a:pt x="31" y="31"/>
                  <a:pt x="26" y="37"/>
                </a:cubicBezTo>
                <a:cubicBezTo>
                  <a:pt x="20" y="43"/>
                  <a:pt x="18" y="50"/>
                  <a:pt x="18" y="58"/>
                </a:cubicBezTo>
                <a:close/>
              </a:path>
            </a:pathLst>
          </a:custGeom>
          <a:solidFill>
            <a:schemeClr val="accent1"/>
          </a:solidFill>
          <a:ln>
            <a:noFill/>
          </a:ln>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46"/>
          <p:cNvSpPr>
            <a:spLocks noEditPoints="1"/>
          </p:cNvSpPr>
          <p:nvPr/>
        </p:nvSpPr>
        <p:spPr bwMode="auto">
          <a:xfrm>
            <a:off x="6114638" y="5024359"/>
            <a:ext cx="355312" cy="287275"/>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chemeClr val="accent3"/>
          </a:solidFill>
          <a:ln>
            <a:noFill/>
          </a:ln>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47"/>
          <p:cNvSpPr>
            <a:spLocks noEditPoints="1"/>
          </p:cNvSpPr>
          <p:nvPr/>
        </p:nvSpPr>
        <p:spPr bwMode="auto">
          <a:xfrm>
            <a:off x="8854192" y="5021839"/>
            <a:ext cx="237380" cy="347754"/>
          </a:xfrm>
          <a:custGeom>
            <a:avLst/>
            <a:gdLst>
              <a:gd name="T0" fmla="*/ 16 w 73"/>
              <a:gd name="T1" fmla="*/ 77 h 107"/>
              <a:gd name="T2" fmla="*/ 57 w 73"/>
              <a:gd name="T3" fmla="*/ 77 h 107"/>
              <a:gd name="T4" fmla="*/ 52 w 73"/>
              <a:gd name="T5" fmla="*/ 101 h 107"/>
              <a:gd name="T6" fmla="*/ 45 w 73"/>
              <a:gd name="T7" fmla="*/ 101 h 107"/>
              <a:gd name="T8" fmla="*/ 37 w 73"/>
              <a:gd name="T9" fmla="*/ 107 h 107"/>
              <a:gd name="T10" fmla="*/ 29 w 73"/>
              <a:gd name="T11" fmla="*/ 101 h 107"/>
              <a:gd name="T12" fmla="*/ 21 w 73"/>
              <a:gd name="T13" fmla="*/ 101 h 107"/>
              <a:gd name="T14" fmla="*/ 16 w 73"/>
              <a:gd name="T15" fmla="*/ 77 h 107"/>
              <a:gd name="T16" fmla="*/ 51 w 73"/>
              <a:gd name="T17" fmla="*/ 29 h 107"/>
              <a:gd name="T18" fmla="*/ 52 w 73"/>
              <a:gd name="T19" fmla="*/ 35 h 107"/>
              <a:gd name="T20" fmla="*/ 51 w 73"/>
              <a:gd name="T21" fmla="*/ 37 h 107"/>
              <a:gd name="T22" fmla="*/ 53 w 73"/>
              <a:gd name="T23" fmla="*/ 38 h 107"/>
              <a:gd name="T24" fmla="*/ 52 w 73"/>
              <a:gd name="T25" fmla="*/ 42 h 107"/>
              <a:gd name="T26" fmla="*/ 50 w 73"/>
              <a:gd name="T27" fmla="*/ 42 h 107"/>
              <a:gd name="T28" fmla="*/ 52 w 73"/>
              <a:gd name="T29" fmla="*/ 44 h 107"/>
              <a:gd name="T30" fmla="*/ 51 w 73"/>
              <a:gd name="T31" fmla="*/ 47 h 107"/>
              <a:gd name="T32" fmla="*/ 50 w 73"/>
              <a:gd name="T33" fmla="*/ 48 h 107"/>
              <a:gd name="T34" fmla="*/ 51 w 73"/>
              <a:gd name="T35" fmla="*/ 49 h 107"/>
              <a:gd name="T36" fmla="*/ 50 w 73"/>
              <a:gd name="T37" fmla="*/ 53 h 107"/>
              <a:gd name="T38" fmla="*/ 47 w 73"/>
              <a:gd name="T39" fmla="*/ 54 h 107"/>
              <a:gd name="T40" fmla="*/ 29 w 73"/>
              <a:gd name="T41" fmla="*/ 49 h 107"/>
              <a:gd name="T42" fmla="*/ 21 w 73"/>
              <a:gd name="T43" fmla="*/ 49 h 107"/>
              <a:gd name="T44" fmla="*/ 21 w 73"/>
              <a:gd name="T45" fmla="*/ 32 h 107"/>
              <a:gd name="T46" fmla="*/ 28 w 73"/>
              <a:gd name="T47" fmla="*/ 31 h 107"/>
              <a:gd name="T48" fmla="*/ 42 w 73"/>
              <a:gd name="T49" fmla="*/ 16 h 107"/>
              <a:gd name="T50" fmla="*/ 38 w 73"/>
              <a:gd name="T51" fmla="*/ 30 h 107"/>
              <a:gd name="T52" fmla="*/ 51 w 73"/>
              <a:gd name="T53" fmla="*/ 29 h 107"/>
              <a:gd name="T54" fmla="*/ 15 w 73"/>
              <a:gd name="T55" fmla="*/ 71 h 107"/>
              <a:gd name="T56" fmla="*/ 25 w 73"/>
              <a:gd name="T57" fmla="*/ 71 h 107"/>
              <a:gd name="T58" fmla="*/ 17 w 73"/>
              <a:gd name="T59" fmla="*/ 48 h 107"/>
              <a:gd name="T60" fmla="*/ 11 w 73"/>
              <a:gd name="T61" fmla="*/ 29 h 107"/>
              <a:gd name="T62" fmla="*/ 23 w 73"/>
              <a:gd name="T63" fmla="*/ 13 h 107"/>
              <a:gd name="T64" fmla="*/ 37 w 73"/>
              <a:gd name="T65" fmla="*/ 11 h 107"/>
              <a:gd name="T66" fmla="*/ 50 w 73"/>
              <a:gd name="T67" fmla="*/ 14 h 107"/>
              <a:gd name="T68" fmla="*/ 62 w 73"/>
              <a:gd name="T69" fmla="*/ 29 h 107"/>
              <a:gd name="T70" fmla="*/ 56 w 73"/>
              <a:gd name="T71" fmla="*/ 48 h 107"/>
              <a:gd name="T72" fmla="*/ 48 w 73"/>
              <a:gd name="T73" fmla="*/ 71 h 107"/>
              <a:gd name="T74" fmla="*/ 58 w 73"/>
              <a:gd name="T75" fmla="*/ 71 h 107"/>
              <a:gd name="T76" fmla="*/ 65 w 73"/>
              <a:gd name="T77" fmla="*/ 52 h 107"/>
              <a:gd name="T78" fmla="*/ 71 w 73"/>
              <a:gd name="T79" fmla="*/ 27 h 107"/>
              <a:gd name="T80" fmla="*/ 55 w 73"/>
              <a:gd name="T81" fmla="*/ 5 h 107"/>
              <a:gd name="T82" fmla="*/ 37 w 73"/>
              <a:gd name="T83" fmla="*/ 1 h 107"/>
              <a:gd name="T84" fmla="*/ 19 w 73"/>
              <a:gd name="T85" fmla="*/ 5 h 107"/>
              <a:gd name="T86" fmla="*/ 2 w 73"/>
              <a:gd name="T87" fmla="*/ 27 h 107"/>
              <a:gd name="T88" fmla="*/ 8 w 73"/>
              <a:gd name="T89" fmla="*/ 53 h 107"/>
              <a:gd name="T90" fmla="*/ 15 w 73"/>
              <a:gd name="T91" fmla="*/ 7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3" h="107">
                <a:moveTo>
                  <a:pt x="16" y="77"/>
                </a:moveTo>
                <a:cubicBezTo>
                  <a:pt x="57" y="77"/>
                  <a:pt x="57" y="77"/>
                  <a:pt x="57" y="77"/>
                </a:cubicBezTo>
                <a:cubicBezTo>
                  <a:pt x="52" y="101"/>
                  <a:pt x="52" y="101"/>
                  <a:pt x="52" y="101"/>
                </a:cubicBezTo>
                <a:cubicBezTo>
                  <a:pt x="45" y="101"/>
                  <a:pt x="45" y="101"/>
                  <a:pt x="45" y="101"/>
                </a:cubicBezTo>
                <a:cubicBezTo>
                  <a:pt x="44" y="104"/>
                  <a:pt x="41" y="107"/>
                  <a:pt x="37" y="107"/>
                </a:cubicBezTo>
                <a:cubicBezTo>
                  <a:pt x="33" y="107"/>
                  <a:pt x="30" y="104"/>
                  <a:pt x="29" y="101"/>
                </a:cubicBezTo>
                <a:cubicBezTo>
                  <a:pt x="21" y="101"/>
                  <a:pt x="21" y="101"/>
                  <a:pt x="21" y="101"/>
                </a:cubicBezTo>
                <a:cubicBezTo>
                  <a:pt x="16" y="77"/>
                  <a:pt x="16" y="77"/>
                  <a:pt x="16" y="77"/>
                </a:cubicBezTo>
                <a:close/>
                <a:moveTo>
                  <a:pt x="51" y="29"/>
                </a:moveTo>
                <a:cubicBezTo>
                  <a:pt x="52" y="35"/>
                  <a:pt x="52" y="35"/>
                  <a:pt x="52" y="35"/>
                </a:cubicBezTo>
                <a:cubicBezTo>
                  <a:pt x="51" y="37"/>
                  <a:pt x="51" y="37"/>
                  <a:pt x="51" y="37"/>
                </a:cubicBezTo>
                <a:cubicBezTo>
                  <a:pt x="53" y="38"/>
                  <a:pt x="53" y="38"/>
                  <a:pt x="53" y="38"/>
                </a:cubicBezTo>
                <a:cubicBezTo>
                  <a:pt x="52" y="42"/>
                  <a:pt x="52" y="42"/>
                  <a:pt x="52" y="42"/>
                </a:cubicBezTo>
                <a:cubicBezTo>
                  <a:pt x="50" y="42"/>
                  <a:pt x="50" y="42"/>
                  <a:pt x="50" y="42"/>
                </a:cubicBezTo>
                <a:cubicBezTo>
                  <a:pt x="52" y="44"/>
                  <a:pt x="52" y="44"/>
                  <a:pt x="52" y="44"/>
                </a:cubicBezTo>
                <a:cubicBezTo>
                  <a:pt x="51" y="47"/>
                  <a:pt x="51" y="47"/>
                  <a:pt x="51" y="47"/>
                </a:cubicBezTo>
                <a:cubicBezTo>
                  <a:pt x="50" y="48"/>
                  <a:pt x="50" y="48"/>
                  <a:pt x="50" y="48"/>
                </a:cubicBezTo>
                <a:cubicBezTo>
                  <a:pt x="51" y="49"/>
                  <a:pt x="51" y="49"/>
                  <a:pt x="51" y="49"/>
                </a:cubicBezTo>
                <a:cubicBezTo>
                  <a:pt x="50" y="53"/>
                  <a:pt x="50" y="53"/>
                  <a:pt x="50" y="53"/>
                </a:cubicBezTo>
                <a:cubicBezTo>
                  <a:pt x="47" y="54"/>
                  <a:pt x="47" y="54"/>
                  <a:pt x="47" y="54"/>
                </a:cubicBezTo>
                <a:cubicBezTo>
                  <a:pt x="29" y="49"/>
                  <a:pt x="29" y="49"/>
                  <a:pt x="29" y="49"/>
                </a:cubicBezTo>
                <a:cubicBezTo>
                  <a:pt x="21" y="49"/>
                  <a:pt x="21" y="49"/>
                  <a:pt x="21" y="49"/>
                </a:cubicBezTo>
                <a:cubicBezTo>
                  <a:pt x="21" y="32"/>
                  <a:pt x="21" y="32"/>
                  <a:pt x="21" y="32"/>
                </a:cubicBezTo>
                <a:cubicBezTo>
                  <a:pt x="28" y="31"/>
                  <a:pt x="28" y="31"/>
                  <a:pt x="28" y="31"/>
                </a:cubicBezTo>
                <a:cubicBezTo>
                  <a:pt x="42" y="16"/>
                  <a:pt x="42" y="16"/>
                  <a:pt x="42" y="16"/>
                </a:cubicBezTo>
                <a:cubicBezTo>
                  <a:pt x="50" y="21"/>
                  <a:pt x="43" y="27"/>
                  <a:pt x="38" y="30"/>
                </a:cubicBezTo>
                <a:cubicBezTo>
                  <a:pt x="51" y="29"/>
                  <a:pt x="51" y="29"/>
                  <a:pt x="51" y="29"/>
                </a:cubicBezTo>
                <a:close/>
                <a:moveTo>
                  <a:pt x="15" y="71"/>
                </a:moveTo>
                <a:cubicBezTo>
                  <a:pt x="25" y="71"/>
                  <a:pt x="25" y="71"/>
                  <a:pt x="25" y="71"/>
                </a:cubicBezTo>
                <a:cubicBezTo>
                  <a:pt x="24" y="62"/>
                  <a:pt x="20" y="55"/>
                  <a:pt x="17" y="48"/>
                </a:cubicBezTo>
                <a:cubicBezTo>
                  <a:pt x="13" y="41"/>
                  <a:pt x="10" y="34"/>
                  <a:pt x="11" y="29"/>
                </a:cubicBezTo>
                <a:cubicBezTo>
                  <a:pt x="13" y="21"/>
                  <a:pt x="17" y="16"/>
                  <a:pt x="23" y="13"/>
                </a:cubicBezTo>
                <a:cubicBezTo>
                  <a:pt x="27" y="11"/>
                  <a:pt x="32" y="10"/>
                  <a:pt x="37" y="11"/>
                </a:cubicBezTo>
                <a:cubicBezTo>
                  <a:pt x="42" y="11"/>
                  <a:pt x="46" y="12"/>
                  <a:pt x="50" y="14"/>
                </a:cubicBezTo>
                <a:cubicBezTo>
                  <a:pt x="56" y="17"/>
                  <a:pt x="60" y="22"/>
                  <a:pt x="62" y="29"/>
                </a:cubicBezTo>
                <a:cubicBezTo>
                  <a:pt x="63" y="34"/>
                  <a:pt x="59" y="41"/>
                  <a:pt x="56" y="48"/>
                </a:cubicBezTo>
                <a:cubicBezTo>
                  <a:pt x="53" y="55"/>
                  <a:pt x="49" y="62"/>
                  <a:pt x="48" y="71"/>
                </a:cubicBezTo>
                <a:cubicBezTo>
                  <a:pt x="58" y="71"/>
                  <a:pt x="58" y="71"/>
                  <a:pt x="58" y="71"/>
                </a:cubicBezTo>
                <a:cubicBezTo>
                  <a:pt x="59" y="64"/>
                  <a:pt x="62" y="58"/>
                  <a:pt x="65" y="52"/>
                </a:cubicBezTo>
                <a:cubicBezTo>
                  <a:pt x="69" y="44"/>
                  <a:pt x="73" y="36"/>
                  <a:pt x="71" y="27"/>
                </a:cubicBezTo>
                <a:cubicBezTo>
                  <a:pt x="70" y="17"/>
                  <a:pt x="63" y="9"/>
                  <a:pt x="55" y="5"/>
                </a:cubicBezTo>
                <a:cubicBezTo>
                  <a:pt x="49" y="2"/>
                  <a:pt x="43" y="1"/>
                  <a:pt x="37" y="1"/>
                </a:cubicBezTo>
                <a:cubicBezTo>
                  <a:pt x="31" y="0"/>
                  <a:pt x="24" y="2"/>
                  <a:pt x="19" y="5"/>
                </a:cubicBezTo>
                <a:cubicBezTo>
                  <a:pt x="10" y="9"/>
                  <a:pt x="4" y="16"/>
                  <a:pt x="2" y="27"/>
                </a:cubicBezTo>
                <a:cubicBezTo>
                  <a:pt x="0" y="36"/>
                  <a:pt x="4" y="44"/>
                  <a:pt x="8" y="53"/>
                </a:cubicBezTo>
                <a:cubicBezTo>
                  <a:pt x="11" y="58"/>
                  <a:pt x="13" y="64"/>
                  <a:pt x="15" y="71"/>
                </a:cubicBezTo>
                <a:close/>
              </a:path>
            </a:pathLst>
          </a:custGeom>
          <a:solidFill>
            <a:schemeClr val="accent4"/>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48"/>
          <p:cNvSpPr>
            <a:spLocks noEditPoints="1"/>
          </p:cNvSpPr>
          <p:nvPr/>
        </p:nvSpPr>
        <p:spPr bwMode="auto">
          <a:xfrm>
            <a:off x="6123243" y="3474456"/>
            <a:ext cx="250987" cy="303906"/>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2"/>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Donut 49"/>
          <p:cNvSpPr/>
          <p:nvPr/>
        </p:nvSpPr>
        <p:spPr>
          <a:xfrm>
            <a:off x="8610636" y="4818814"/>
            <a:ext cx="724494" cy="724494"/>
          </a:xfrm>
          <a:prstGeom prst="donut">
            <a:avLst>
              <a:gd name="adj" fmla="val 680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Donut 50"/>
          <p:cNvSpPr/>
          <p:nvPr/>
        </p:nvSpPr>
        <p:spPr>
          <a:xfrm>
            <a:off x="5931813" y="4818967"/>
            <a:ext cx="724494" cy="724494"/>
          </a:xfrm>
          <a:prstGeom prst="donut">
            <a:avLst>
              <a:gd name="adj" fmla="val 680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Donut 51"/>
          <p:cNvSpPr/>
          <p:nvPr/>
        </p:nvSpPr>
        <p:spPr>
          <a:xfrm>
            <a:off x="5884114" y="3264162"/>
            <a:ext cx="724494" cy="724494"/>
          </a:xfrm>
          <a:prstGeom prst="donut">
            <a:avLst>
              <a:gd name="adj" fmla="val 680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TextBox 52"/>
          <p:cNvSpPr txBox="1"/>
          <p:nvPr/>
        </p:nvSpPr>
        <p:spPr>
          <a:xfrm>
            <a:off x="9225587" y="3572165"/>
            <a:ext cx="902811" cy="328551"/>
          </a:xfrm>
          <a:prstGeom prst="rect">
            <a:avLst/>
          </a:prstGeom>
          <a:noFill/>
        </p:spPr>
        <p:txBody>
          <a:bodyPr wrap="none" rtlCol="0">
            <a:spAutoFit/>
          </a:bodyPr>
          <a:lstStyle/>
          <a:p>
            <a:pPr>
              <a:lnSpc>
                <a:spcPct val="120000"/>
              </a:lnSpc>
            </a:pPr>
            <a:r>
              <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快速开发</a:t>
            </a:r>
            <a:endParaRPr lang="en-GB"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TextBox 53"/>
          <p:cNvSpPr txBox="1"/>
          <p:nvPr/>
        </p:nvSpPr>
        <p:spPr>
          <a:xfrm>
            <a:off x="9266789" y="3272763"/>
            <a:ext cx="543739" cy="327077"/>
          </a:xfrm>
          <a:prstGeom prst="rect">
            <a:avLst/>
          </a:prstGeom>
          <a:noFill/>
        </p:spPr>
        <p:txBody>
          <a:bodyPr wrap="none" rtlCol="0">
            <a:spAutoFit/>
          </a:bodyPr>
          <a:lstStyle/>
          <a:p>
            <a:pPr algn="just">
              <a:lnSpc>
                <a:spcPct val="120000"/>
              </a:lnSpc>
            </a:pPr>
            <a:r>
              <a:rPr lang="en-US" sz="1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80%</a:t>
            </a:r>
            <a:endParaRPr lang="en-GB" sz="1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TextBox 54"/>
          <p:cNvSpPr txBox="1"/>
          <p:nvPr/>
        </p:nvSpPr>
        <p:spPr>
          <a:xfrm>
            <a:off x="6562622" y="3572165"/>
            <a:ext cx="902811" cy="328551"/>
          </a:xfrm>
          <a:prstGeom prst="rect">
            <a:avLst/>
          </a:prstGeom>
          <a:noFill/>
        </p:spPr>
        <p:txBody>
          <a:bodyPr wrap="none" rtlCol="0">
            <a:spAutoFit/>
          </a:bodyPr>
          <a:lstStyle/>
          <a:p>
            <a:pPr>
              <a:lnSpc>
                <a:spcPct val="120000"/>
              </a:lnSpc>
            </a:pPr>
            <a:r>
              <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简单易学</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TextBox 55"/>
          <p:cNvSpPr txBox="1"/>
          <p:nvPr/>
        </p:nvSpPr>
        <p:spPr>
          <a:xfrm>
            <a:off x="6561265" y="3302941"/>
            <a:ext cx="543739" cy="327077"/>
          </a:xfrm>
          <a:prstGeom prst="rect">
            <a:avLst/>
          </a:prstGeom>
          <a:noFill/>
        </p:spPr>
        <p:txBody>
          <a:bodyPr wrap="none" rtlCol="0">
            <a:spAutoFit/>
          </a:bodyPr>
          <a:lstStyle/>
          <a:p>
            <a:pPr algn="just">
              <a:lnSpc>
                <a:spcPct val="120000"/>
              </a:lnSpc>
            </a:pPr>
            <a:r>
              <a:rPr lang="en-US" sz="1400" b="1">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60%</a:t>
            </a:r>
            <a:endParaRPr lang="en-GB" sz="1400" b="1">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TextBox 56"/>
          <p:cNvSpPr txBox="1"/>
          <p:nvPr/>
        </p:nvSpPr>
        <p:spPr>
          <a:xfrm>
            <a:off x="6654485" y="5135727"/>
            <a:ext cx="902811" cy="328551"/>
          </a:xfrm>
          <a:prstGeom prst="rect">
            <a:avLst/>
          </a:prstGeom>
          <a:noFill/>
        </p:spPr>
        <p:txBody>
          <a:bodyPr wrap="none" rtlCol="0">
            <a:spAutoFit/>
          </a:bodyPr>
          <a:lstStyle/>
          <a:p>
            <a:pPr>
              <a:lnSpc>
                <a:spcPct val="120000"/>
              </a:lnSpc>
            </a:pPr>
            <a:r>
              <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脚本语言</a:t>
            </a:r>
            <a:endParaRPr lang="en-GB"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TextBox 57"/>
          <p:cNvSpPr txBox="1"/>
          <p:nvPr/>
        </p:nvSpPr>
        <p:spPr>
          <a:xfrm>
            <a:off x="6596777" y="4849926"/>
            <a:ext cx="543739" cy="327077"/>
          </a:xfrm>
          <a:prstGeom prst="rect">
            <a:avLst/>
          </a:prstGeom>
          <a:noFill/>
        </p:spPr>
        <p:txBody>
          <a:bodyPr wrap="none" rtlCol="0">
            <a:spAutoFit/>
          </a:bodyPr>
          <a:lstStyle/>
          <a:p>
            <a:pPr algn="just">
              <a:lnSpc>
                <a:spcPct val="120000"/>
              </a:lnSpc>
            </a:pPr>
            <a:r>
              <a:rPr lang="en-US" sz="1400" b="1">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93%</a:t>
            </a:r>
            <a:endParaRPr lang="en-GB" sz="1400" b="1">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TextBox 58"/>
          <p:cNvSpPr txBox="1"/>
          <p:nvPr/>
        </p:nvSpPr>
        <p:spPr>
          <a:xfrm>
            <a:off x="9340944" y="5135727"/>
            <a:ext cx="933012" cy="328551"/>
          </a:xfrm>
          <a:prstGeom prst="rect">
            <a:avLst/>
          </a:prstGeom>
          <a:noFill/>
        </p:spPr>
        <p:txBody>
          <a:bodyPr wrap="none" rtlCol="0">
            <a:spAutoFit/>
          </a:bodyPr>
          <a:lstStyle/>
          <a:p>
            <a:pPr>
              <a:lnSpc>
                <a:spcPct val="120000"/>
              </a:lnSpc>
            </a:pPr>
            <a:r>
              <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三方库 </a:t>
            </a:r>
            <a:r>
              <a:rPr lang="en-US"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AI</a:t>
            </a:r>
            <a:endParaRPr lang="en-GB"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TextBox 59"/>
          <p:cNvSpPr txBox="1"/>
          <p:nvPr/>
        </p:nvSpPr>
        <p:spPr>
          <a:xfrm>
            <a:off x="9284396" y="4849926"/>
            <a:ext cx="543739" cy="327077"/>
          </a:xfrm>
          <a:prstGeom prst="rect">
            <a:avLst/>
          </a:prstGeom>
          <a:noFill/>
        </p:spPr>
        <p:txBody>
          <a:bodyPr wrap="none" rtlCol="0">
            <a:spAutoFit/>
          </a:bodyPr>
          <a:lstStyle/>
          <a:p>
            <a:pPr algn="just">
              <a:lnSpc>
                <a:spcPct val="120000"/>
              </a:lnSpc>
            </a:pPr>
            <a:r>
              <a:rPr lang="en-US" sz="1400" b="1">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rPr>
              <a:t>55%</a:t>
            </a:r>
            <a:endParaRPr lang="en-GB" sz="1400" b="1">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TextBox 8"/>
          <p:cNvSpPr txBox="1"/>
          <p:nvPr/>
        </p:nvSpPr>
        <p:spPr>
          <a:xfrm>
            <a:off x="5273786" y="365631"/>
            <a:ext cx="3010601" cy="430887"/>
          </a:xfrm>
          <a:prstGeom prst="rect">
            <a:avLst/>
          </a:prstGeom>
          <a:noFill/>
        </p:spPr>
        <p:txBody>
          <a:bodyPr wrap="square" lIns="0" tIns="0" rIns="0" bIns="0" rtlCol="0" anchor="ctr">
            <a:spAutoFit/>
          </a:bodyPr>
          <a:lstStyle/>
          <a:p>
            <a:pPr algn="ctr"/>
            <a:r>
              <a:rPr lang="en-US" altLang="zh-CN"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Python</a:t>
            </a:r>
            <a:r>
              <a:rPr lang="zh-CN" altLang="en-US"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流行的原因</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 name="图片 2">
            <a:extLst>
              <a:ext uri="{FF2B5EF4-FFF2-40B4-BE49-F238E27FC236}">
                <a16:creationId xmlns:a16="http://schemas.microsoft.com/office/drawing/2014/main" id="{560CBAED-1472-4215-A26A-AC8D8E3A56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2458" y="534193"/>
            <a:ext cx="4117592" cy="6184431"/>
          </a:xfrm>
          <a:prstGeom prst="rect">
            <a:avLst/>
          </a:prstGeom>
        </p:spPr>
      </p:pic>
      <p:pic>
        <p:nvPicPr>
          <p:cNvPr id="15" name="图片 14">
            <a:extLst>
              <a:ext uri="{FF2B5EF4-FFF2-40B4-BE49-F238E27FC236}">
                <a16:creationId xmlns:a16="http://schemas.microsoft.com/office/drawing/2014/main" id="{09059D45-71D2-42A8-AD9C-8D4735D23A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9953" y="409341"/>
            <a:ext cx="6242184" cy="6242184"/>
          </a:xfrm>
          <a:prstGeom prst="rect">
            <a:avLst/>
          </a:prstGeom>
        </p:spPr>
      </p:pic>
      <p:pic>
        <p:nvPicPr>
          <p:cNvPr id="67" name="图片 66">
            <a:extLst>
              <a:ext uri="{FF2B5EF4-FFF2-40B4-BE49-F238E27FC236}">
                <a16:creationId xmlns:a16="http://schemas.microsoft.com/office/drawing/2014/main" id="{8288EE0F-2C2D-44FD-8E64-D63D9E0466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122" y="1417728"/>
            <a:ext cx="6662976" cy="3750268"/>
          </a:xfrm>
          <a:prstGeom prst="rect">
            <a:avLst/>
          </a:prstGeom>
        </p:spPr>
      </p:pic>
      <p:pic>
        <p:nvPicPr>
          <p:cNvPr id="68" name="图片 67">
            <a:extLst>
              <a:ext uri="{FF2B5EF4-FFF2-40B4-BE49-F238E27FC236}">
                <a16:creationId xmlns:a16="http://schemas.microsoft.com/office/drawing/2014/main" id="{4BFFA178-10DB-4E89-AA53-F40F9E8148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51015" y="1610927"/>
            <a:ext cx="6746476" cy="4107027"/>
          </a:xfrm>
          <a:prstGeom prst="rect">
            <a:avLst/>
          </a:prstGeom>
        </p:spPr>
      </p:pic>
      <p:pic>
        <p:nvPicPr>
          <p:cNvPr id="19" name="图片 18">
            <a:extLst>
              <a:ext uri="{FF2B5EF4-FFF2-40B4-BE49-F238E27FC236}">
                <a16:creationId xmlns:a16="http://schemas.microsoft.com/office/drawing/2014/main" id="{DBD0355A-5A7C-4D63-89BB-DABA1106729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5340" y="3573015"/>
            <a:ext cx="3321403" cy="1601265"/>
          </a:xfrm>
          <a:prstGeom prst="rect">
            <a:avLst/>
          </a:prstGeom>
        </p:spPr>
      </p:pic>
      <p:pic>
        <p:nvPicPr>
          <p:cNvPr id="17" name="图片 16">
            <a:extLst>
              <a:ext uri="{FF2B5EF4-FFF2-40B4-BE49-F238E27FC236}">
                <a16:creationId xmlns:a16="http://schemas.microsoft.com/office/drawing/2014/main" id="{5D0C1362-912E-48C2-8B5C-A75448D2672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00879" y="610721"/>
            <a:ext cx="5734672" cy="4836240"/>
          </a:xfrm>
          <a:prstGeom prst="rect">
            <a:avLst/>
          </a:prstGeom>
        </p:spPr>
      </p:pic>
      <p:pic>
        <p:nvPicPr>
          <p:cNvPr id="21" name="图片 20">
            <a:extLst>
              <a:ext uri="{FF2B5EF4-FFF2-40B4-BE49-F238E27FC236}">
                <a16:creationId xmlns:a16="http://schemas.microsoft.com/office/drawing/2014/main" id="{7DC74EEA-BC83-4FEC-AEE1-B57635D1625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05380" y="3720874"/>
            <a:ext cx="2593723" cy="1727420"/>
          </a:xfrm>
          <a:prstGeom prst="rect">
            <a:avLst/>
          </a:prstGeom>
        </p:spPr>
      </p:pic>
    </p:spTree>
    <p:extLst>
      <p:ext uri="{BB962C8B-B14F-4D97-AF65-F5344CB8AC3E}">
        <p14:creationId xmlns:p14="http://schemas.microsoft.com/office/powerpoint/2010/main" val="889965127"/>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fade">
                                      <p:cBhvr>
                                        <p:cTn id="16" dur="500"/>
                                        <p:tgtEl>
                                          <p:spTgt spid="5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500"/>
                                        <p:tgtEl>
                                          <p:spTgt spid="5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fade">
                                      <p:cBhvr>
                                        <p:cTn id="33" dur="500"/>
                                        <p:tgtEl>
                                          <p:spTgt spid="5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fade">
                                      <p:cBhvr>
                                        <p:cTn id="36" dur="500"/>
                                        <p:tgtEl>
                                          <p:spTgt spid="5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fade">
                                      <p:cBhvr>
                                        <p:cTn id="41" dur="500"/>
                                        <p:tgtEl>
                                          <p:spTgt spid="4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500"/>
                                        <p:tgtEl>
                                          <p:spTgt spid="5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fade">
                                      <p:cBhvr>
                                        <p:cTn id="50" dur="500"/>
                                        <p:tgtEl>
                                          <p:spTgt spid="5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fade">
                                      <p:cBhvr>
                                        <p:cTn id="55" dur="500"/>
                                        <p:tgtEl>
                                          <p:spTgt spid="4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fade">
                                      <p:cBhvr>
                                        <p:cTn id="58" dur="500"/>
                                        <p:tgtEl>
                                          <p:spTgt spid="5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9"/>
                                        </p:tgtEl>
                                        <p:attrNameLst>
                                          <p:attrName>style.visibility</p:attrName>
                                        </p:attrNameLst>
                                      </p:cBhvr>
                                      <p:to>
                                        <p:strVal val="visible"/>
                                      </p:to>
                                    </p:set>
                                    <p:animEffect transition="in" filter="fade">
                                      <p:cBhvr>
                                        <p:cTn id="61" dur="500"/>
                                        <p:tgtEl>
                                          <p:spTgt spid="5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0"/>
                                        </p:tgtEl>
                                        <p:attrNameLst>
                                          <p:attrName>style.visibility</p:attrName>
                                        </p:attrNameLst>
                                      </p:cBhvr>
                                      <p:to>
                                        <p:strVal val="visible"/>
                                      </p:to>
                                    </p:set>
                                    <p:animEffect transition="in" filter="fade">
                                      <p:cBhvr>
                                        <p:cTn id="64" dur="500"/>
                                        <p:tgtEl>
                                          <p:spTgt spid="60"/>
                                        </p:tgtEl>
                                      </p:cBhvr>
                                    </p:animEffect>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nodeType="clickEffect">
                                  <p:stCondLst>
                                    <p:cond delay="0"/>
                                  </p:stCondLst>
                                  <p:childTnLst>
                                    <p:set>
                                      <p:cBhvr>
                                        <p:cTn id="68" dur="1" fill="hold">
                                          <p:stCondLst>
                                            <p:cond delay="0"/>
                                          </p:stCondLst>
                                        </p:cTn>
                                        <p:tgtEl>
                                          <p:spTgt spid="3"/>
                                        </p:tgtEl>
                                        <p:attrNameLst>
                                          <p:attrName>style.visibility</p:attrName>
                                        </p:attrNameLst>
                                      </p:cBhvr>
                                      <p:to>
                                        <p:strVal val="visible"/>
                                      </p:to>
                                    </p:set>
                                    <p:anim calcmode="lin" valueType="num">
                                      <p:cBhvr>
                                        <p:cTn id="69" dur="500" fill="hold"/>
                                        <p:tgtEl>
                                          <p:spTgt spid="3"/>
                                        </p:tgtEl>
                                        <p:attrNameLst>
                                          <p:attrName>ppt_w</p:attrName>
                                        </p:attrNameLst>
                                      </p:cBhvr>
                                      <p:tavLst>
                                        <p:tav tm="0">
                                          <p:val>
                                            <p:fltVal val="0"/>
                                          </p:val>
                                        </p:tav>
                                        <p:tav tm="100000">
                                          <p:val>
                                            <p:strVal val="#ppt_w"/>
                                          </p:val>
                                        </p:tav>
                                      </p:tavLst>
                                    </p:anim>
                                    <p:anim calcmode="lin" valueType="num">
                                      <p:cBhvr>
                                        <p:cTn id="70" dur="500" fill="hold"/>
                                        <p:tgtEl>
                                          <p:spTgt spid="3"/>
                                        </p:tgtEl>
                                        <p:attrNameLst>
                                          <p:attrName>ppt_h</p:attrName>
                                        </p:attrNameLst>
                                      </p:cBhvr>
                                      <p:tavLst>
                                        <p:tav tm="0">
                                          <p:val>
                                            <p:fltVal val="0"/>
                                          </p:val>
                                        </p:tav>
                                        <p:tav tm="100000">
                                          <p:val>
                                            <p:strVal val="#ppt_h"/>
                                          </p:val>
                                        </p:tav>
                                      </p:tavLst>
                                    </p:anim>
                                    <p:animEffect transition="in" filter="fade">
                                      <p:cBhvr>
                                        <p:cTn id="71" dur="500"/>
                                        <p:tgtEl>
                                          <p:spTgt spid="3"/>
                                        </p:tgtEl>
                                      </p:cBhvr>
                                    </p:animEffect>
                                  </p:childTnLst>
                                </p:cTn>
                              </p:par>
                              <p:par>
                                <p:cTn id="72" presetID="53" presetClass="entr" presetSubtype="16" fill="hold" nodeType="withEffect">
                                  <p:stCondLst>
                                    <p:cond delay="0"/>
                                  </p:stCondLst>
                                  <p:childTnLst>
                                    <p:set>
                                      <p:cBhvr>
                                        <p:cTn id="73" dur="1" fill="hold">
                                          <p:stCondLst>
                                            <p:cond delay="0"/>
                                          </p:stCondLst>
                                        </p:cTn>
                                        <p:tgtEl>
                                          <p:spTgt spid="15"/>
                                        </p:tgtEl>
                                        <p:attrNameLst>
                                          <p:attrName>style.visibility</p:attrName>
                                        </p:attrNameLst>
                                      </p:cBhvr>
                                      <p:to>
                                        <p:strVal val="visible"/>
                                      </p:to>
                                    </p:set>
                                    <p:anim calcmode="lin" valueType="num">
                                      <p:cBhvr>
                                        <p:cTn id="74" dur="500" fill="hold"/>
                                        <p:tgtEl>
                                          <p:spTgt spid="15"/>
                                        </p:tgtEl>
                                        <p:attrNameLst>
                                          <p:attrName>ppt_w</p:attrName>
                                        </p:attrNameLst>
                                      </p:cBhvr>
                                      <p:tavLst>
                                        <p:tav tm="0">
                                          <p:val>
                                            <p:fltVal val="0"/>
                                          </p:val>
                                        </p:tav>
                                        <p:tav tm="100000">
                                          <p:val>
                                            <p:strVal val="#ppt_w"/>
                                          </p:val>
                                        </p:tav>
                                      </p:tavLst>
                                    </p:anim>
                                    <p:anim calcmode="lin" valueType="num">
                                      <p:cBhvr>
                                        <p:cTn id="75" dur="500" fill="hold"/>
                                        <p:tgtEl>
                                          <p:spTgt spid="15"/>
                                        </p:tgtEl>
                                        <p:attrNameLst>
                                          <p:attrName>ppt_h</p:attrName>
                                        </p:attrNameLst>
                                      </p:cBhvr>
                                      <p:tavLst>
                                        <p:tav tm="0">
                                          <p:val>
                                            <p:fltVal val="0"/>
                                          </p:val>
                                        </p:tav>
                                        <p:tav tm="100000">
                                          <p:val>
                                            <p:strVal val="#ppt_h"/>
                                          </p:val>
                                        </p:tav>
                                      </p:tavLst>
                                    </p:anim>
                                    <p:animEffect transition="in" filter="fade">
                                      <p:cBhvr>
                                        <p:cTn id="76" dur="500"/>
                                        <p:tgtEl>
                                          <p:spTgt spid="15"/>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nodeType="clickEffect">
                                  <p:stCondLst>
                                    <p:cond delay="0"/>
                                  </p:stCondLst>
                                  <p:childTnLst>
                                    <p:animEffect transition="out" filter="fade">
                                      <p:cBhvr>
                                        <p:cTn id="80" dur="500"/>
                                        <p:tgtEl>
                                          <p:spTgt spid="3"/>
                                        </p:tgtEl>
                                      </p:cBhvr>
                                    </p:animEffect>
                                    <p:set>
                                      <p:cBhvr>
                                        <p:cTn id="81" dur="1" fill="hold">
                                          <p:stCondLst>
                                            <p:cond delay="499"/>
                                          </p:stCondLst>
                                        </p:cTn>
                                        <p:tgtEl>
                                          <p:spTgt spid="3"/>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15"/>
                                        </p:tgtEl>
                                      </p:cBhvr>
                                    </p:animEffect>
                                    <p:set>
                                      <p:cBhvr>
                                        <p:cTn id="84" dur="1" fill="hold">
                                          <p:stCondLst>
                                            <p:cond delay="499"/>
                                          </p:stCondLst>
                                        </p:cTn>
                                        <p:tgtEl>
                                          <p:spTgt spid="15"/>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4" presetClass="entr" presetSubtype="10" fill="hold" nodeType="clickEffect">
                                  <p:stCondLst>
                                    <p:cond delay="0"/>
                                  </p:stCondLst>
                                  <p:childTnLst>
                                    <p:set>
                                      <p:cBhvr>
                                        <p:cTn id="88" dur="1" fill="hold">
                                          <p:stCondLst>
                                            <p:cond delay="0"/>
                                          </p:stCondLst>
                                        </p:cTn>
                                        <p:tgtEl>
                                          <p:spTgt spid="68"/>
                                        </p:tgtEl>
                                        <p:attrNameLst>
                                          <p:attrName>style.visibility</p:attrName>
                                        </p:attrNameLst>
                                      </p:cBhvr>
                                      <p:to>
                                        <p:strVal val="visible"/>
                                      </p:to>
                                    </p:set>
                                    <p:animEffect transition="in" filter="randombar(horizontal)">
                                      <p:cBhvr>
                                        <p:cTn id="89" dur="500"/>
                                        <p:tgtEl>
                                          <p:spTgt spid="68"/>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xit" presetSubtype="0" fill="hold" nodeType="clickEffect">
                                  <p:stCondLst>
                                    <p:cond delay="0"/>
                                  </p:stCondLst>
                                  <p:childTnLst>
                                    <p:animEffect transition="out" filter="fade">
                                      <p:cBhvr>
                                        <p:cTn id="93" dur="500"/>
                                        <p:tgtEl>
                                          <p:spTgt spid="68"/>
                                        </p:tgtEl>
                                      </p:cBhvr>
                                    </p:animEffect>
                                    <p:set>
                                      <p:cBhvr>
                                        <p:cTn id="94" dur="1" fill="hold">
                                          <p:stCondLst>
                                            <p:cond delay="499"/>
                                          </p:stCondLst>
                                        </p:cTn>
                                        <p:tgtEl>
                                          <p:spTgt spid="68"/>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67"/>
                                        </p:tgtEl>
                                        <p:attrNameLst>
                                          <p:attrName>style.visibility</p:attrName>
                                        </p:attrNameLst>
                                      </p:cBhvr>
                                      <p:to>
                                        <p:strVal val="visible"/>
                                      </p:to>
                                    </p:set>
                                    <p:animEffect transition="in" filter="fade">
                                      <p:cBhvr>
                                        <p:cTn id="99" dur="500"/>
                                        <p:tgtEl>
                                          <p:spTgt spid="67"/>
                                        </p:tgtEl>
                                      </p:cBhvr>
                                    </p:animEffect>
                                  </p:childTnLst>
                                </p:cTn>
                              </p:par>
                            </p:childTnLst>
                          </p:cTn>
                        </p:par>
                      </p:childTnLst>
                    </p:cTn>
                  </p:par>
                  <p:par>
                    <p:cTn id="100" fill="hold">
                      <p:stCondLst>
                        <p:cond delay="indefinite"/>
                      </p:stCondLst>
                      <p:childTnLst>
                        <p:par>
                          <p:cTn id="101" fill="hold">
                            <p:stCondLst>
                              <p:cond delay="0"/>
                            </p:stCondLst>
                            <p:childTnLst>
                              <p:par>
                                <p:cTn id="102" presetID="53" presetClass="entr" presetSubtype="16" fill="hold" nodeType="clickEffect">
                                  <p:stCondLst>
                                    <p:cond delay="0"/>
                                  </p:stCondLst>
                                  <p:childTnLst>
                                    <p:set>
                                      <p:cBhvr>
                                        <p:cTn id="103" dur="1" fill="hold">
                                          <p:stCondLst>
                                            <p:cond delay="0"/>
                                          </p:stCondLst>
                                        </p:cTn>
                                        <p:tgtEl>
                                          <p:spTgt spid="19"/>
                                        </p:tgtEl>
                                        <p:attrNameLst>
                                          <p:attrName>style.visibility</p:attrName>
                                        </p:attrNameLst>
                                      </p:cBhvr>
                                      <p:to>
                                        <p:strVal val="visible"/>
                                      </p:to>
                                    </p:set>
                                    <p:anim calcmode="lin" valueType="num">
                                      <p:cBhvr>
                                        <p:cTn id="104" dur="500" fill="hold"/>
                                        <p:tgtEl>
                                          <p:spTgt spid="19"/>
                                        </p:tgtEl>
                                        <p:attrNameLst>
                                          <p:attrName>ppt_w</p:attrName>
                                        </p:attrNameLst>
                                      </p:cBhvr>
                                      <p:tavLst>
                                        <p:tav tm="0">
                                          <p:val>
                                            <p:fltVal val="0"/>
                                          </p:val>
                                        </p:tav>
                                        <p:tav tm="100000">
                                          <p:val>
                                            <p:strVal val="#ppt_w"/>
                                          </p:val>
                                        </p:tav>
                                      </p:tavLst>
                                    </p:anim>
                                    <p:anim calcmode="lin" valueType="num">
                                      <p:cBhvr>
                                        <p:cTn id="105" dur="500" fill="hold"/>
                                        <p:tgtEl>
                                          <p:spTgt spid="19"/>
                                        </p:tgtEl>
                                        <p:attrNameLst>
                                          <p:attrName>ppt_h</p:attrName>
                                        </p:attrNameLst>
                                      </p:cBhvr>
                                      <p:tavLst>
                                        <p:tav tm="0">
                                          <p:val>
                                            <p:fltVal val="0"/>
                                          </p:val>
                                        </p:tav>
                                        <p:tav tm="100000">
                                          <p:val>
                                            <p:strVal val="#ppt_h"/>
                                          </p:val>
                                        </p:tav>
                                      </p:tavLst>
                                    </p:anim>
                                    <p:animEffect transition="in" filter="fade">
                                      <p:cBhvr>
                                        <p:cTn id="106" dur="500"/>
                                        <p:tgtEl>
                                          <p:spTgt spid="19"/>
                                        </p:tgtEl>
                                      </p:cBhvr>
                                    </p:animEffect>
                                  </p:childTnLst>
                                </p:cTn>
                              </p:par>
                            </p:childTnLst>
                          </p:cTn>
                        </p:par>
                      </p:childTnLst>
                    </p:cTn>
                  </p:par>
                  <p:par>
                    <p:cTn id="107" fill="hold">
                      <p:stCondLst>
                        <p:cond delay="indefinite"/>
                      </p:stCondLst>
                      <p:childTnLst>
                        <p:par>
                          <p:cTn id="108" fill="hold">
                            <p:stCondLst>
                              <p:cond delay="0"/>
                            </p:stCondLst>
                            <p:childTnLst>
                              <p:par>
                                <p:cTn id="109" presetID="53" presetClass="entr" presetSubtype="16" fill="hold" nodeType="clickEffect">
                                  <p:stCondLst>
                                    <p:cond delay="0"/>
                                  </p:stCondLst>
                                  <p:childTnLst>
                                    <p:set>
                                      <p:cBhvr>
                                        <p:cTn id="110" dur="1" fill="hold">
                                          <p:stCondLst>
                                            <p:cond delay="0"/>
                                          </p:stCondLst>
                                        </p:cTn>
                                        <p:tgtEl>
                                          <p:spTgt spid="17"/>
                                        </p:tgtEl>
                                        <p:attrNameLst>
                                          <p:attrName>style.visibility</p:attrName>
                                        </p:attrNameLst>
                                      </p:cBhvr>
                                      <p:to>
                                        <p:strVal val="visible"/>
                                      </p:to>
                                    </p:set>
                                    <p:anim calcmode="lin" valueType="num">
                                      <p:cBhvr>
                                        <p:cTn id="111" dur="500" fill="hold"/>
                                        <p:tgtEl>
                                          <p:spTgt spid="17"/>
                                        </p:tgtEl>
                                        <p:attrNameLst>
                                          <p:attrName>ppt_w</p:attrName>
                                        </p:attrNameLst>
                                      </p:cBhvr>
                                      <p:tavLst>
                                        <p:tav tm="0">
                                          <p:val>
                                            <p:fltVal val="0"/>
                                          </p:val>
                                        </p:tav>
                                        <p:tav tm="100000">
                                          <p:val>
                                            <p:strVal val="#ppt_w"/>
                                          </p:val>
                                        </p:tav>
                                      </p:tavLst>
                                    </p:anim>
                                    <p:anim calcmode="lin" valueType="num">
                                      <p:cBhvr>
                                        <p:cTn id="112" dur="500" fill="hold"/>
                                        <p:tgtEl>
                                          <p:spTgt spid="17"/>
                                        </p:tgtEl>
                                        <p:attrNameLst>
                                          <p:attrName>ppt_h</p:attrName>
                                        </p:attrNameLst>
                                      </p:cBhvr>
                                      <p:tavLst>
                                        <p:tav tm="0">
                                          <p:val>
                                            <p:fltVal val="0"/>
                                          </p:val>
                                        </p:tav>
                                        <p:tav tm="100000">
                                          <p:val>
                                            <p:strVal val="#ppt_h"/>
                                          </p:val>
                                        </p:tav>
                                      </p:tavLst>
                                    </p:anim>
                                    <p:animEffect transition="in" filter="fade">
                                      <p:cBhvr>
                                        <p:cTn id="113" dur="500"/>
                                        <p:tgtEl>
                                          <p:spTgt spid="17"/>
                                        </p:tgtEl>
                                      </p:cBhvr>
                                    </p:animEffect>
                                  </p:childTnLst>
                                </p:cTn>
                              </p:par>
                            </p:childTnLst>
                          </p:cTn>
                        </p:par>
                      </p:childTnLst>
                    </p:cTn>
                  </p:par>
                  <p:par>
                    <p:cTn id="114" fill="hold">
                      <p:stCondLst>
                        <p:cond delay="indefinite"/>
                      </p:stCondLst>
                      <p:childTnLst>
                        <p:par>
                          <p:cTn id="115" fill="hold">
                            <p:stCondLst>
                              <p:cond delay="0"/>
                            </p:stCondLst>
                            <p:childTnLst>
                              <p:par>
                                <p:cTn id="116" presetID="45" presetClass="entr" presetSubtype="0" fill="hold" nodeType="clickEffect">
                                  <p:stCondLst>
                                    <p:cond delay="0"/>
                                  </p:stCondLst>
                                  <p:childTnLst>
                                    <p:set>
                                      <p:cBhvr>
                                        <p:cTn id="117" dur="1" fill="hold">
                                          <p:stCondLst>
                                            <p:cond delay="0"/>
                                          </p:stCondLst>
                                        </p:cTn>
                                        <p:tgtEl>
                                          <p:spTgt spid="21"/>
                                        </p:tgtEl>
                                        <p:attrNameLst>
                                          <p:attrName>style.visibility</p:attrName>
                                        </p:attrNameLst>
                                      </p:cBhvr>
                                      <p:to>
                                        <p:strVal val="visible"/>
                                      </p:to>
                                    </p:set>
                                    <p:animEffect transition="in" filter="fade">
                                      <p:cBhvr>
                                        <p:cTn id="118" dur="2000"/>
                                        <p:tgtEl>
                                          <p:spTgt spid="21"/>
                                        </p:tgtEl>
                                      </p:cBhvr>
                                    </p:animEffect>
                                    <p:anim calcmode="lin" valueType="num">
                                      <p:cBhvr>
                                        <p:cTn id="119" dur="2000" fill="hold"/>
                                        <p:tgtEl>
                                          <p:spTgt spid="21"/>
                                        </p:tgtEl>
                                        <p:attrNameLst>
                                          <p:attrName>ppt_w</p:attrName>
                                        </p:attrNameLst>
                                      </p:cBhvr>
                                      <p:tavLst>
                                        <p:tav tm="0" fmla="#ppt_w*sin(2.5*pi*$)">
                                          <p:val>
                                            <p:fltVal val="0"/>
                                          </p:val>
                                        </p:tav>
                                        <p:tav tm="100000">
                                          <p:val>
                                            <p:fltVal val="1"/>
                                          </p:val>
                                        </p:tav>
                                      </p:tavLst>
                                    </p:anim>
                                    <p:anim calcmode="lin" valueType="num">
                                      <p:cBhvr>
                                        <p:cTn id="120" dur="2000" fill="hold"/>
                                        <p:tgtEl>
                                          <p:spTgt spid="2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animBg="1"/>
      <p:bldP spid="48" grpId="0" animBg="1"/>
      <p:bldP spid="49" grpId="0" animBg="1"/>
      <p:bldP spid="50" grpId="0" animBg="1"/>
      <p:bldP spid="51" grpId="0" animBg="1"/>
      <p:bldP spid="52" grpId="0" animBg="1"/>
      <p:bldP spid="53" grpId="0"/>
      <p:bldP spid="54" grpId="0"/>
      <p:bldP spid="55" grpId="0"/>
      <p:bldP spid="56" grpId="0"/>
      <p:bldP spid="57" grpId="0"/>
      <p:bldP spid="58" grpId="0"/>
      <p:bldP spid="59" grpId="0"/>
      <p:bldP spid="6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4780192" y="2351314"/>
            <a:ext cx="3298368" cy="4118306"/>
            <a:chOff x="4731074" y="3558159"/>
            <a:chExt cx="2569838" cy="3208672"/>
          </a:xfrm>
        </p:grpSpPr>
        <p:grpSp>
          <p:nvGrpSpPr>
            <p:cNvPr id="28" name="组合 72"/>
            <p:cNvGrpSpPr/>
            <p:nvPr/>
          </p:nvGrpSpPr>
          <p:grpSpPr>
            <a:xfrm>
              <a:off x="6096000" y="4175841"/>
              <a:ext cx="1204912" cy="2428808"/>
              <a:chOff x="4281488" y="2009843"/>
              <a:chExt cx="1204912" cy="2428808"/>
            </a:xfrm>
          </p:grpSpPr>
          <p:sp>
            <p:nvSpPr>
              <p:cNvPr id="29" name="Freeform 59"/>
              <p:cNvSpPr>
                <a:spLocks/>
              </p:cNvSpPr>
              <p:nvPr/>
            </p:nvSpPr>
            <p:spPr bwMode="auto">
              <a:xfrm>
                <a:off x="4728043" y="2583169"/>
                <a:ext cx="378730" cy="448633"/>
              </a:xfrm>
              <a:custGeom>
                <a:avLst/>
                <a:gdLst>
                  <a:gd name="T0" fmla="*/ 102 w 154"/>
                  <a:gd name="T1" fmla="*/ 109 h 182"/>
                  <a:gd name="T2" fmla="*/ 154 w 154"/>
                  <a:gd name="T3" fmla="*/ 46 h 182"/>
                  <a:gd name="T4" fmla="*/ 69 w 154"/>
                  <a:gd name="T5" fmla="*/ 0 h 182"/>
                  <a:gd name="T6" fmla="*/ 18 w 154"/>
                  <a:gd name="T7" fmla="*/ 63 h 182"/>
                  <a:gd name="T8" fmla="*/ 17 w 154"/>
                  <a:gd name="T9" fmla="*/ 131 h 182"/>
                  <a:gd name="T10" fmla="*/ 25 w 154"/>
                  <a:gd name="T11" fmla="*/ 136 h 182"/>
                  <a:gd name="T12" fmla="*/ 110 w 154"/>
                  <a:gd name="T13" fmla="*/ 182 h 182"/>
                  <a:gd name="T14" fmla="*/ 102 w 154"/>
                  <a:gd name="T15" fmla="*/ 177 h 182"/>
                  <a:gd name="T16" fmla="*/ 102 w 154"/>
                  <a:gd name="T17" fmla="*/ 109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182">
                    <a:moveTo>
                      <a:pt x="102" y="109"/>
                    </a:moveTo>
                    <a:cubicBezTo>
                      <a:pt x="154" y="46"/>
                      <a:pt x="154" y="46"/>
                      <a:pt x="154" y="46"/>
                    </a:cubicBezTo>
                    <a:cubicBezTo>
                      <a:pt x="69" y="0"/>
                      <a:pt x="69" y="0"/>
                      <a:pt x="69" y="0"/>
                    </a:cubicBezTo>
                    <a:cubicBezTo>
                      <a:pt x="18" y="63"/>
                      <a:pt x="18" y="63"/>
                      <a:pt x="18" y="63"/>
                    </a:cubicBezTo>
                    <a:cubicBezTo>
                      <a:pt x="0" y="84"/>
                      <a:pt x="0" y="114"/>
                      <a:pt x="17" y="131"/>
                    </a:cubicBezTo>
                    <a:cubicBezTo>
                      <a:pt x="20" y="133"/>
                      <a:pt x="22" y="135"/>
                      <a:pt x="25" y="136"/>
                    </a:cubicBezTo>
                    <a:cubicBezTo>
                      <a:pt x="110" y="182"/>
                      <a:pt x="110" y="182"/>
                      <a:pt x="110" y="182"/>
                    </a:cubicBezTo>
                    <a:cubicBezTo>
                      <a:pt x="107" y="181"/>
                      <a:pt x="105" y="179"/>
                      <a:pt x="102" y="177"/>
                    </a:cubicBezTo>
                    <a:cubicBezTo>
                      <a:pt x="85" y="160"/>
                      <a:pt x="85" y="130"/>
                      <a:pt x="102" y="109"/>
                    </a:cubicBezTo>
                    <a:close/>
                  </a:path>
                </a:pathLst>
              </a:custGeom>
              <a:solidFill>
                <a:schemeClr val="accent2">
                  <a:lumMod val="60000"/>
                  <a:lumOff val="40000"/>
                </a:schemeClr>
              </a:solidFill>
              <a:ln w="127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20000"/>
                  </a:lnSpc>
                  <a:spcBef>
                    <a:spcPts val="0"/>
                  </a:spcBef>
                  <a:spcAft>
                    <a:spcPts val="0"/>
                  </a:spcAft>
                </a:pPr>
                <a:endParaRPr lang="zh-CN" altLang="en-US" sz="9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4"/>
              <p:cNvSpPr>
                <a:spLocks/>
              </p:cNvSpPr>
              <p:nvPr/>
            </p:nvSpPr>
            <p:spPr bwMode="auto">
              <a:xfrm>
                <a:off x="4755829" y="2009843"/>
                <a:ext cx="387076" cy="450720"/>
              </a:xfrm>
              <a:custGeom>
                <a:avLst/>
                <a:gdLst>
                  <a:gd name="T0" fmla="*/ 102 w 157"/>
                  <a:gd name="T1" fmla="*/ 65 h 183"/>
                  <a:gd name="T2" fmla="*/ 133 w 157"/>
                  <a:gd name="T3" fmla="*/ 47 h 183"/>
                  <a:gd name="T4" fmla="*/ 157 w 157"/>
                  <a:gd name="T5" fmla="*/ 51 h 183"/>
                  <a:gd name="T6" fmla="*/ 72 w 157"/>
                  <a:gd name="T7" fmla="*/ 5 h 183"/>
                  <a:gd name="T8" fmla="*/ 49 w 157"/>
                  <a:gd name="T9" fmla="*/ 1 h 183"/>
                  <a:gd name="T10" fmla="*/ 17 w 157"/>
                  <a:gd name="T11" fmla="*/ 19 h 183"/>
                  <a:gd name="T12" fmla="*/ 17 w 157"/>
                  <a:gd name="T13" fmla="*/ 87 h 183"/>
                  <a:gd name="T14" fmla="*/ 70 w 157"/>
                  <a:gd name="T15" fmla="*/ 137 h 183"/>
                  <a:gd name="T16" fmla="*/ 155 w 157"/>
                  <a:gd name="T17" fmla="*/ 183 h 183"/>
                  <a:gd name="T18" fmla="*/ 102 w 157"/>
                  <a:gd name="T19" fmla="*/ 133 h 183"/>
                  <a:gd name="T20" fmla="*/ 102 w 157"/>
                  <a:gd name="T21" fmla="*/ 6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7" h="183">
                    <a:moveTo>
                      <a:pt x="102" y="65"/>
                    </a:moveTo>
                    <a:cubicBezTo>
                      <a:pt x="111" y="55"/>
                      <a:pt x="122" y="48"/>
                      <a:pt x="133" y="47"/>
                    </a:cubicBezTo>
                    <a:cubicBezTo>
                      <a:pt x="142" y="46"/>
                      <a:pt x="150" y="47"/>
                      <a:pt x="157" y="51"/>
                    </a:cubicBezTo>
                    <a:cubicBezTo>
                      <a:pt x="129" y="36"/>
                      <a:pt x="101" y="20"/>
                      <a:pt x="72" y="5"/>
                    </a:cubicBezTo>
                    <a:cubicBezTo>
                      <a:pt x="65" y="1"/>
                      <a:pt x="57" y="0"/>
                      <a:pt x="49" y="1"/>
                    </a:cubicBezTo>
                    <a:cubicBezTo>
                      <a:pt x="37" y="2"/>
                      <a:pt x="26" y="9"/>
                      <a:pt x="17" y="19"/>
                    </a:cubicBezTo>
                    <a:cubicBezTo>
                      <a:pt x="0" y="40"/>
                      <a:pt x="0" y="71"/>
                      <a:pt x="17" y="87"/>
                    </a:cubicBezTo>
                    <a:cubicBezTo>
                      <a:pt x="70" y="137"/>
                      <a:pt x="70" y="137"/>
                      <a:pt x="70" y="137"/>
                    </a:cubicBezTo>
                    <a:cubicBezTo>
                      <a:pt x="155" y="183"/>
                      <a:pt x="155" y="183"/>
                      <a:pt x="155" y="183"/>
                    </a:cubicBezTo>
                    <a:cubicBezTo>
                      <a:pt x="102" y="133"/>
                      <a:pt x="102" y="133"/>
                      <a:pt x="102" y="133"/>
                    </a:cubicBezTo>
                    <a:cubicBezTo>
                      <a:pt x="85" y="117"/>
                      <a:pt x="85" y="86"/>
                      <a:pt x="102" y="65"/>
                    </a:cubicBezTo>
                    <a:close/>
                  </a:path>
                </a:pathLst>
              </a:custGeom>
              <a:solidFill>
                <a:schemeClr val="accent2">
                  <a:lumMod val="60000"/>
                  <a:lumOff val="40000"/>
                </a:schemeClr>
              </a:solidFill>
              <a:ln w="127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20000"/>
                  </a:lnSpc>
                  <a:spcBef>
                    <a:spcPts val="0"/>
                  </a:spcBef>
                  <a:spcAft>
                    <a:spcPts val="0"/>
                  </a:spcAft>
                </a:pPr>
                <a:endParaRPr lang="zh-CN" altLang="en-US" sz="9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71"/>
              <p:cNvSpPr>
                <a:spLocks/>
              </p:cNvSpPr>
              <p:nvPr/>
            </p:nvSpPr>
            <p:spPr bwMode="auto">
              <a:xfrm>
                <a:off x="4475163" y="2103438"/>
                <a:ext cx="1011237" cy="2335213"/>
              </a:xfrm>
              <a:custGeom>
                <a:avLst/>
                <a:gdLst>
                  <a:gd name="T0" fmla="*/ 232 w 410"/>
                  <a:gd name="T1" fmla="*/ 1 h 948"/>
                  <a:gd name="T2" fmla="*/ 264 w 410"/>
                  <a:gd name="T3" fmla="*/ 11 h 948"/>
                  <a:gd name="T4" fmla="*/ 394 w 410"/>
                  <a:gd name="T5" fmla="*/ 134 h 948"/>
                  <a:gd name="T6" fmla="*/ 399 w 410"/>
                  <a:gd name="T7" fmla="*/ 139 h 948"/>
                  <a:gd name="T8" fmla="*/ 402 w 410"/>
                  <a:gd name="T9" fmla="*/ 188 h 948"/>
                  <a:gd name="T10" fmla="*/ 394 w 410"/>
                  <a:gd name="T11" fmla="*/ 201 h 948"/>
                  <a:gd name="T12" fmla="*/ 263 w 410"/>
                  <a:gd name="T13" fmla="*/ 361 h 948"/>
                  <a:gd name="T14" fmla="*/ 232 w 410"/>
                  <a:gd name="T15" fmla="*/ 380 h 948"/>
                  <a:gd name="T16" fmla="*/ 200 w 410"/>
                  <a:gd name="T17" fmla="*/ 370 h 948"/>
                  <a:gd name="T18" fmla="*/ 200 w 410"/>
                  <a:gd name="T19" fmla="*/ 302 h 948"/>
                  <a:gd name="T20" fmla="*/ 252 w 410"/>
                  <a:gd name="T21" fmla="*/ 240 h 948"/>
                  <a:gd name="T22" fmla="*/ 223 w 410"/>
                  <a:gd name="T23" fmla="*/ 244 h 948"/>
                  <a:gd name="T24" fmla="*/ 96 w 410"/>
                  <a:gd name="T25" fmla="*/ 398 h 948"/>
                  <a:gd name="T26" fmla="*/ 95 w 410"/>
                  <a:gd name="T27" fmla="*/ 887 h 948"/>
                  <a:gd name="T28" fmla="*/ 48 w 410"/>
                  <a:gd name="T29" fmla="*/ 945 h 948"/>
                  <a:gd name="T30" fmla="*/ 0 w 410"/>
                  <a:gd name="T31" fmla="*/ 900 h 948"/>
                  <a:gd name="T32" fmla="*/ 1 w 410"/>
                  <a:gd name="T33" fmla="*/ 411 h 948"/>
                  <a:gd name="T34" fmla="*/ 223 w 410"/>
                  <a:gd name="T35" fmla="*/ 141 h 948"/>
                  <a:gd name="T36" fmla="*/ 254 w 410"/>
                  <a:gd name="T37" fmla="*/ 137 h 948"/>
                  <a:gd name="T38" fmla="*/ 201 w 410"/>
                  <a:gd name="T39" fmla="*/ 87 h 948"/>
                  <a:gd name="T40" fmla="*/ 201 w 410"/>
                  <a:gd name="T41" fmla="*/ 20 h 948"/>
                  <a:gd name="T42" fmla="*/ 232 w 410"/>
                  <a:gd name="T43" fmla="*/ 1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0" h="948">
                    <a:moveTo>
                      <a:pt x="232" y="1"/>
                    </a:moveTo>
                    <a:cubicBezTo>
                      <a:pt x="244" y="0"/>
                      <a:pt x="255" y="3"/>
                      <a:pt x="264" y="11"/>
                    </a:cubicBezTo>
                    <a:cubicBezTo>
                      <a:pt x="394" y="134"/>
                      <a:pt x="394" y="134"/>
                      <a:pt x="394" y="134"/>
                    </a:cubicBezTo>
                    <a:cubicBezTo>
                      <a:pt x="396" y="135"/>
                      <a:pt x="398" y="137"/>
                      <a:pt x="399" y="139"/>
                    </a:cubicBezTo>
                    <a:cubicBezTo>
                      <a:pt x="409" y="154"/>
                      <a:pt x="410" y="172"/>
                      <a:pt x="402" y="188"/>
                    </a:cubicBezTo>
                    <a:cubicBezTo>
                      <a:pt x="400" y="193"/>
                      <a:pt x="398" y="198"/>
                      <a:pt x="394" y="201"/>
                    </a:cubicBezTo>
                    <a:cubicBezTo>
                      <a:pt x="263" y="361"/>
                      <a:pt x="263" y="361"/>
                      <a:pt x="263" y="361"/>
                    </a:cubicBezTo>
                    <a:cubicBezTo>
                      <a:pt x="254" y="372"/>
                      <a:pt x="243" y="378"/>
                      <a:pt x="232" y="380"/>
                    </a:cubicBezTo>
                    <a:cubicBezTo>
                      <a:pt x="220" y="381"/>
                      <a:pt x="209" y="378"/>
                      <a:pt x="200" y="370"/>
                    </a:cubicBezTo>
                    <a:cubicBezTo>
                      <a:pt x="183" y="354"/>
                      <a:pt x="183" y="323"/>
                      <a:pt x="200" y="302"/>
                    </a:cubicBezTo>
                    <a:cubicBezTo>
                      <a:pt x="252" y="240"/>
                      <a:pt x="252" y="240"/>
                      <a:pt x="252" y="240"/>
                    </a:cubicBezTo>
                    <a:cubicBezTo>
                      <a:pt x="223" y="244"/>
                      <a:pt x="223" y="244"/>
                      <a:pt x="223" y="244"/>
                    </a:cubicBezTo>
                    <a:cubicBezTo>
                      <a:pt x="153" y="254"/>
                      <a:pt x="96" y="323"/>
                      <a:pt x="96" y="398"/>
                    </a:cubicBezTo>
                    <a:cubicBezTo>
                      <a:pt x="95" y="887"/>
                      <a:pt x="95" y="887"/>
                      <a:pt x="95" y="887"/>
                    </a:cubicBezTo>
                    <a:cubicBezTo>
                      <a:pt x="95" y="915"/>
                      <a:pt x="74" y="941"/>
                      <a:pt x="48" y="945"/>
                    </a:cubicBezTo>
                    <a:cubicBezTo>
                      <a:pt x="22" y="948"/>
                      <a:pt x="0" y="929"/>
                      <a:pt x="0" y="900"/>
                    </a:cubicBezTo>
                    <a:cubicBezTo>
                      <a:pt x="1" y="411"/>
                      <a:pt x="1" y="411"/>
                      <a:pt x="1" y="411"/>
                    </a:cubicBezTo>
                    <a:cubicBezTo>
                      <a:pt x="2" y="279"/>
                      <a:pt x="101" y="159"/>
                      <a:pt x="223" y="141"/>
                    </a:cubicBezTo>
                    <a:cubicBezTo>
                      <a:pt x="254" y="137"/>
                      <a:pt x="254" y="137"/>
                      <a:pt x="254" y="137"/>
                    </a:cubicBezTo>
                    <a:cubicBezTo>
                      <a:pt x="201" y="87"/>
                      <a:pt x="201" y="87"/>
                      <a:pt x="201" y="87"/>
                    </a:cubicBezTo>
                    <a:cubicBezTo>
                      <a:pt x="184" y="71"/>
                      <a:pt x="184" y="41"/>
                      <a:pt x="201" y="20"/>
                    </a:cubicBezTo>
                    <a:cubicBezTo>
                      <a:pt x="210" y="9"/>
                      <a:pt x="221" y="3"/>
                      <a:pt x="232" y="1"/>
                    </a:cubicBezTo>
                    <a:close/>
                  </a:path>
                </a:pathLst>
              </a:custGeom>
              <a:solidFill>
                <a:schemeClr val="accent2"/>
              </a:solidFill>
              <a:ln w="127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20000"/>
                  </a:lnSpc>
                  <a:spcBef>
                    <a:spcPts val="0"/>
                  </a:spcBef>
                  <a:spcAft>
                    <a:spcPts val="0"/>
                  </a:spcAft>
                </a:pPr>
                <a:endParaRPr lang="zh-CN" altLang="en-US" sz="9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75"/>
              <p:cNvSpPr>
                <a:spLocks/>
              </p:cNvSpPr>
              <p:nvPr/>
            </p:nvSpPr>
            <p:spPr bwMode="auto">
              <a:xfrm>
                <a:off x="4281488" y="2332038"/>
                <a:ext cx="831850" cy="2093912"/>
              </a:xfrm>
              <a:custGeom>
                <a:avLst/>
                <a:gdLst>
                  <a:gd name="T0" fmla="*/ 253 w 338"/>
                  <a:gd name="T1" fmla="*/ 0 h 849"/>
                  <a:gd name="T2" fmla="*/ 222 w 338"/>
                  <a:gd name="T3" fmla="*/ 4 h 849"/>
                  <a:gd name="T4" fmla="*/ 0 w 338"/>
                  <a:gd name="T5" fmla="*/ 273 h 849"/>
                  <a:gd name="T6" fmla="*/ 0 w 338"/>
                  <a:gd name="T7" fmla="*/ 763 h 849"/>
                  <a:gd name="T8" fmla="*/ 22 w 338"/>
                  <a:gd name="T9" fmla="*/ 803 h 849"/>
                  <a:gd name="T10" fmla="*/ 106 w 338"/>
                  <a:gd name="T11" fmla="*/ 849 h 849"/>
                  <a:gd name="T12" fmla="*/ 84 w 338"/>
                  <a:gd name="T13" fmla="*/ 809 h 849"/>
                  <a:gd name="T14" fmla="*/ 85 w 338"/>
                  <a:gd name="T15" fmla="*/ 320 h 849"/>
                  <a:gd name="T16" fmla="*/ 307 w 338"/>
                  <a:gd name="T17" fmla="*/ 50 h 849"/>
                  <a:gd name="T18" fmla="*/ 338 w 338"/>
                  <a:gd name="T19" fmla="*/ 46 h 849"/>
                  <a:gd name="T20" fmla="*/ 253 w 338"/>
                  <a:gd name="T21" fmla="*/ 0 h 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8" h="849">
                    <a:moveTo>
                      <a:pt x="253" y="0"/>
                    </a:moveTo>
                    <a:cubicBezTo>
                      <a:pt x="222" y="4"/>
                      <a:pt x="222" y="4"/>
                      <a:pt x="222" y="4"/>
                    </a:cubicBezTo>
                    <a:cubicBezTo>
                      <a:pt x="100" y="21"/>
                      <a:pt x="1" y="142"/>
                      <a:pt x="0" y="273"/>
                    </a:cubicBezTo>
                    <a:cubicBezTo>
                      <a:pt x="0" y="763"/>
                      <a:pt x="0" y="763"/>
                      <a:pt x="0" y="763"/>
                    </a:cubicBezTo>
                    <a:cubicBezTo>
                      <a:pt x="0" y="781"/>
                      <a:pt x="8" y="796"/>
                      <a:pt x="22" y="803"/>
                    </a:cubicBezTo>
                    <a:cubicBezTo>
                      <a:pt x="106" y="849"/>
                      <a:pt x="106" y="849"/>
                      <a:pt x="106" y="849"/>
                    </a:cubicBezTo>
                    <a:cubicBezTo>
                      <a:pt x="93" y="842"/>
                      <a:pt x="84" y="827"/>
                      <a:pt x="84" y="809"/>
                    </a:cubicBezTo>
                    <a:cubicBezTo>
                      <a:pt x="85" y="320"/>
                      <a:pt x="85" y="320"/>
                      <a:pt x="85" y="320"/>
                    </a:cubicBezTo>
                    <a:cubicBezTo>
                      <a:pt x="86" y="188"/>
                      <a:pt x="185" y="67"/>
                      <a:pt x="307" y="50"/>
                    </a:cubicBezTo>
                    <a:cubicBezTo>
                      <a:pt x="338" y="46"/>
                      <a:pt x="338" y="46"/>
                      <a:pt x="338" y="46"/>
                    </a:cubicBezTo>
                    <a:lnTo>
                      <a:pt x="253" y="0"/>
                    </a:lnTo>
                    <a:close/>
                  </a:path>
                </a:pathLst>
              </a:custGeom>
              <a:solidFill>
                <a:schemeClr val="accent2">
                  <a:lumMod val="60000"/>
                  <a:lumOff val="40000"/>
                </a:schemeClr>
              </a:solidFill>
              <a:ln w="127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20000"/>
                  </a:lnSpc>
                  <a:spcBef>
                    <a:spcPts val="0"/>
                  </a:spcBef>
                  <a:spcAft>
                    <a:spcPts val="0"/>
                  </a:spcAft>
                </a:pPr>
                <a:endParaRPr lang="zh-CN" altLang="en-US" sz="9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3" name="组合 207"/>
            <p:cNvGrpSpPr/>
            <p:nvPr/>
          </p:nvGrpSpPr>
          <p:grpSpPr>
            <a:xfrm>
              <a:off x="5472339" y="3558159"/>
              <a:ext cx="1084733" cy="3208672"/>
              <a:chOff x="4089129" y="1275606"/>
              <a:chExt cx="1084733" cy="3208672"/>
            </a:xfrm>
          </p:grpSpPr>
          <p:sp>
            <p:nvSpPr>
              <p:cNvPr id="34" name="Freeform 27"/>
              <p:cNvSpPr>
                <a:spLocks/>
              </p:cNvSpPr>
              <p:nvPr/>
            </p:nvSpPr>
            <p:spPr bwMode="auto">
              <a:xfrm>
                <a:off x="4402839" y="1717360"/>
                <a:ext cx="263963" cy="2752310"/>
              </a:xfrm>
              <a:custGeom>
                <a:avLst/>
                <a:gdLst>
                  <a:gd name="T0" fmla="*/ 85 w 107"/>
                  <a:gd name="T1" fmla="*/ 1077 h 1117"/>
                  <a:gd name="T2" fmla="*/ 87 w 107"/>
                  <a:gd name="T3" fmla="*/ 46 h 1117"/>
                  <a:gd name="T4" fmla="*/ 2 w 107"/>
                  <a:gd name="T5" fmla="*/ 0 h 1117"/>
                  <a:gd name="T6" fmla="*/ 0 w 107"/>
                  <a:gd name="T7" fmla="*/ 1031 h 1117"/>
                  <a:gd name="T8" fmla="*/ 22 w 107"/>
                  <a:gd name="T9" fmla="*/ 1071 h 1117"/>
                  <a:gd name="T10" fmla="*/ 107 w 107"/>
                  <a:gd name="T11" fmla="*/ 1117 h 1117"/>
                  <a:gd name="T12" fmla="*/ 85 w 107"/>
                  <a:gd name="T13" fmla="*/ 1077 h 1117"/>
                </a:gdLst>
                <a:ahLst/>
                <a:cxnLst>
                  <a:cxn ang="0">
                    <a:pos x="T0" y="T1"/>
                  </a:cxn>
                  <a:cxn ang="0">
                    <a:pos x="T2" y="T3"/>
                  </a:cxn>
                  <a:cxn ang="0">
                    <a:pos x="T4" y="T5"/>
                  </a:cxn>
                  <a:cxn ang="0">
                    <a:pos x="T6" y="T7"/>
                  </a:cxn>
                  <a:cxn ang="0">
                    <a:pos x="T8" y="T9"/>
                  </a:cxn>
                  <a:cxn ang="0">
                    <a:pos x="T10" y="T11"/>
                  </a:cxn>
                  <a:cxn ang="0">
                    <a:pos x="T12" y="T13"/>
                  </a:cxn>
                </a:cxnLst>
                <a:rect l="0" t="0" r="r" b="b"/>
                <a:pathLst>
                  <a:path w="107" h="1117">
                    <a:moveTo>
                      <a:pt x="85" y="1077"/>
                    </a:moveTo>
                    <a:cubicBezTo>
                      <a:pt x="87" y="46"/>
                      <a:pt x="87" y="46"/>
                      <a:pt x="87" y="46"/>
                    </a:cubicBezTo>
                    <a:cubicBezTo>
                      <a:pt x="2" y="0"/>
                      <a:pt x="2" y="0"/>
                      <a:pt x="2" y="0"/>
                    </a:cubicBezTo>
                    <a:cubicBezTo>
                      <a:pt x="0" y="1031"/>
                      <a:pt x="0" y="1031"/>
                      <a:pt x="0" y="1031"/>
                    </a:cubicBezTo>
                    <a:cubicBezTo>
                      <a:pt x="0" y="1049"/>
                      <a:pt x="9" y="1064"/>
                      <a:pt x="22" y="1071"/>
                    </a:cubicBezTo>
                    <a:cubicBezTo>
                      <a:pt x="107" y="1117"/>
                      <a:pt x="107" y="1117"/>
                      <a:pt x="107" y="1117"/>
                    </a:cubicBezTo>
                    <a:cubicBezTo>
                      <a:pt x="94" y="1110"/>
                      <a:pt x="85" y="1095"/>
                      <a:pt x="85" y="1077"/>
                    </a:cubicBezTo>
                    <a:close/>
                  </a:path>
                </a:pathLst>
              </a:custGeom>
              <a:solidFill>
                <a:schemeClr val="accent1">
                  <a:lumMod val="60000"/>
                  <a:lumOff val="40000"/>
                </a:schemeClr>
              </a:solidFill>
              <a:ln w="127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20000"/>
                  </a:lnSpc>
                  <a:spcBef>
                    <a:spcPts val="0"/>
                  </a:spcBef>
                  <a:spcAft>
                    <a:spcPts val="0"/>
                  </a:spcAft>
                </a:pPr>
                <a:endParaRPr lang="zh-CN" altLang="en-US" sz="9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23"/>
              <p:cNvSpPr>
                <a:spLocks/>
              </p:cNvSpPr>
              <p:nvPr/>
            </p:nvSpPr>
            <p:spPr bwMode="auto">
              <a:xfrm>
                <a:off x="4290160" y="1381408"/>
                <a:ext cx="883702" cy="3102870"/>
              </a:xfrm>
              <a:custGeom>
                <a:avLst/>
                <a:gdLst>
                  <a:gd name="T0" fmla="*/ 180 w 359"/>
                  <a:gd name="T1" fmla="*/ 1 h 1259"/>
                  <a:gd name="T2" fmla="*/ 205 w 359"/>
                  <a:gd name="T3" fmla="*/ 5 h 1259"/>
                  <a:gd name="T4" fmla="*/ 212 w 359"/>
                  <a:gd name="T5" fmla="*/ 11 h 1259"/>
                  <a:gd name="T6" fmla="*/ 342 w 359"/>
                  <a:gd name="T7" fmla="*/ 134 h 1259"/>
                  <a:gd name="T8" fmla="*/ 342 w 359"/>
                  <a:gd name="T9" fmla="*/ 201 h 1259"/>
                  <a:gd name="T10" fmla="*/ 311 w 359"/>
                  <a:gd name="T11" fmla="*/ 220 h 1259"/>
                  <a:gd name="T12" fmla="*/ 279 w 359"/>
                  <a:gd name="T13" fmla="*/ 210 h 1259"/>
                  <a:gd name="T14" fmla="*/ 223 w 359"/>
                  <a:gd name="T15" fmla="*/ 157 h 1259"/>
                  <a:gd name="T16" fmla="*/ 221 w 359"/>
                  <a:gd name="T17" fmla="*/ 1198 h 1259"/>
                  <a:gd name="T18" fmla="*/ 173 w 359"/>
                  <a:gd name="T19" fmla="*/ 1256 h 1259"/>
                  <a:gd name="T20" fmla="*/ 126 w 359"/>
                  <a:gd name="T21" fmla="*/ 1211 h 1259"/>
                  <a:gd name="T22" fmla="*/ 128 w 359"/>
                  <a:gd name="T23" fmla="*/ 180 h 1259"/>
                  <a:gd name="T24" fmla="*/ 80 w 359"/>
                  <a:gd name="T25" fmla="*/ 238 h 1259"/>
                  <a:gd name="T26" fmla="*/ 49 w 359"/>
                  <a:gd name="T27" fmla="*/ 257 h 1259"/>
                  <a:gd name="T28" fmla="*/ 17 w 359"/>
                  <a:gd name="T29" fmla="*/ 247 h 1259"/>
                  <a:gd name="T30" fmla="*/ 18 w 359"/>
                  <a:gd name="T31" fmla="*/ 179 h 1259"/>
                  <a:gd name="T32" fmla="*/ 149 w 359"/>
                  <a:gd name="T33" fmla="*/ 19 h 1259"/>
                  <a:gd name="T34" fmla="*/ 160 w 359"/>
                  <a:gd name="T35" fmla="*/ 9 h 1259"/>
                  <a:gd name="T36" fmla="*/ 180 w 359"/>
                  <a:gd name="T37" fmla="*/ 1 h 1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9" h="1259">
                    <a:moveTo>
                      <a:pt x="180" y="1"/>
                    </a:moveTo>
                    <a:cubicBezTo>
                      <a:pt x="189" y="0"/>
                      <a:pt x="197" y="1"/>
                      <a:pt x="205" y="5"/>
                    </a:cubicBezTo>
                    <a:cubicBezTo>
                      <a:pt x="208" y="8"/>
                      <a:pt x="210" y="9"/>
                      <a:pt x="212" y="11"/>
                    </a:cubicBezTo>
                    <a:cubicBezTo>
                      <a:pt x="342" y="134"/>
                      <a:pt x="342" y="134"/>
                      <a:pt x="342" y="134"/>
                    </a:cubicBezTo>
                    <a:cubicBezTo>
                      <a:pt x="359" y="150"/>
                      <a:pt x="359" y="180"/>
                      <a:pt x="342" y="201"/>
                    </a:cubicBezTo>
                    <a:cubicBezTo>
                      <a:pt x="333" y="212"/>
                      <a:pt x="322" y="218"/>
                      <a:pt x="311" y="220"/>
                    </a:cubicBezTo>
                    <a:cubicBezTo>
                      <a:pt x="299" y="221"/>
                      <a:pt x="288" y="218"/>
                      <a:pt x="279" y="210"/>
                    </a:cubicBezTo>
                    <a:cubicBezTo>
                      <a:pt x="223" y="157"/>
                      <a:pt x="223" y="157"/>
                      <a:pt x="223" y="157"/>
                    </a:cubicBezTo>
                    <a:cubicBezTo>
                      <a:pt x="221" y="1198"/>
                      <a:pt x="221" y="1198"/>
                      <a:pt x="221" y="1198"/>
                    </a:cubicBezTo>
                    <a:cubicBezTo>
                      <a:pt x="221" y="1226"/>
                      <a:pt x="200" y="1252"/>
                      <a:pt x="173" y="1256"/>
                    </a:cubicBezTo>
                    <a:cubicBezTo>
                      <a:pt x="147" y="1259"/>
                      <a:pt x="126" y="1239"/>
                      <a:pt x="126" y="1211"/>
                    </a:cubicBezTo>
                    <a:cubicBezTo>
                      <a:pt x="128" y="180"/>
                      <a:pt x="128" y="180"/>
                      <a:pt x="128" y="180"/>
                    </a:cubicBezTo>
                    <a:cubicBezTo>
                      <a:pt x="80" y="238"/>
                      <a:pt x="80" y="238"/>
                      <a:pt x="80" y="238"/>
                    </a:cubicBezTo>
                    <a:cubicBezTo>
                      <a:pt x="72" y="249"/>
                      <a:pt x="60" y="255"/>
                      <a:pt x="49" y="257"/>
                    </a:cubicBezTo>
                    <a:cubicBezTo>
                      <a:pt x="37" y="258"/>
                      <a:pt x="26" y="255"/>
                      <a:pt x="17" y="247"/>
                    </a:cubicBezTo>
                    <a:cubicBezTo>
                      <a:pt x="0" y="231"/>
                      <a:pt x="0" y="200"/>
                      <a:pt x="18" y="179"/>
                    </a:cubicBezTo>
                    <a:cubicBezTo>
                      <a:pt x="149" y="19"/>
                      <a:pt x="149" y="19"/>
                      <a:pt x="149" y="19"/>
                    </a:cubicBezTo>
                    <a:cubicBezTo>
                      <a:pt x="152" y="15"/>
                      <a:pt x="156" y="12"/>
                      <a:pt x="160" y="9"/>
                    </a:cubicBezTo>
                    <a:cubicBezTo>
                      <a:pt x="166" y="5"/>
                      <a:pt x="173" y="2"/>
                      <a:pt x="180" y="1"/>
                    </a:cubicBezTo>
                    <a:close/>
                  </a:path>
                </a:pathLst>
              </a:custGeom>
              <a:solidFill>
                <a:schemeClr val="accent1"/>
              </a:solidFill>
              <a:ln w="127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20000"/>
                  </a:lnSpc>
                  <a:spcBef>
                    <a:spcPts val="0"/>
                  </a:spcBef>
                  <a:spcAft>
                    <a:spcPts val="0"/>
                  </a:spcAft>
                </a:pPr>
                <a:endParaRPr lang="zh-CN" altLang="en-US" sz="9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32"/>
              <p:cNvSpPr>
                <a:spLocks/>
              </p:cNvSpPr>
              <p:nvPr/>
            </p:nvSpPr>
            <p:spPr bwMode="auto">
              <a:xfrm>
                <a:off x="4089129" y="1275606"/>
                <a:ext cx="712595" cy="734506"/>
              </a:xfrm>
              <a:custGeom>
                <a:avLst/>
                <a:gdLst>
                  <a:gd name="T0" fmla="*/ 204 w 289"/>
                  <a:gd name="T1" fmla="*/ 5 h 298"/>
                  <a:gd name="T2" fmla="*/ 180 w 289"/>
                  <a:gd name="T3" fmla="*/ 1 h 298"/>
                  <a:gd name="T4" fmla="*/ 160 w 289"/>
                  <a:gd name="T5" fmla="*/ 9 h 298"/>
                  <a:gd name="T6" fmla="*/ 149 w 289"/>
                  <a:gd name="T7" fmla="*/ 19 h 298"/>
                  <a:gd name="T8" fmla="*/ 18 w 289"/>
                  <a:gd name="T9" fmla="*/ 179 h 298"/>
                  <a:gd name="T10" fmla="*/ 18 w 289"/>
                  <a:gd name="T11" fmla="*/ 247 h 298"/>
                  <a:gd name="T12" fmla="*/ 25 w 289"/>
                  <a:gd name="T13" fmla="*/ 252 h 298"/>
                  <a:gd name="T14" fmla="*/ 106 w 289"/>
                  <a:gd name="T15" fmla="*/ 296 h 298"/>
                  <a:gd name="T16" fmla="*/ 110 w 289"/>
                  <a:gd name="T17" fmla="*/ 298 h 298"/>
                  <a:gd name="T18" fmla="*/ 102 w 289"/>
                  <a:gd name="T19" fmla="*/ 293 h 298"/>
                  <a:gd name="T20" fmla="*/ 103 w 289"/>
                  <a:gd name="T21" fmla="*/ 225 h 298"/>
                  <a:gd name="T22" fmla="*/ 234 w 289"/>
                  <a:gd name="T23" fmla="*/ 65 h 298"/>
                  <a:gd name="T24" fmla="*/ 245 w 289"/>
                  <a:gd name="T25" fmla="*/ 55 h 298"/>
                  <a:gd name="T26" fmla="*/ 265 w 289"/>
                  <a:gd name="T27" fmla="*/ 47 h 298"/>
                  <a:gd name="T28" fmla="*/ 289 w 289"/>
                  <a:gd name="T29" fmla="*/ 51 h 298"/>
                  <a:gd name="T30" fmla="*/ 204 w 289"/>
                  <a:gd name="T31" fmla="*/ 5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298">
                    <a:moveTo>
                      <a:pt x="204" y="5"/>
                    </a:moveTo>
                    <a:cubicBezTo>
                      <a:pt x="197" y="1"/>
                      <a:pt x="189" y="0"/>
                      <a:pt x="180" y="1"/>
                    </a:cubicBezTo>
                    <a:cubicBezTo>
                      <a:pt x="173" y="2"/>
                      <a:pt x="166" y="5"/>
                      <a:pt x="160" y="9"/>
                    </a:cubicBezTo>
                    <a:cubicBezTo>
                      <a:pt x="156" y="12"/>
                      <a:pt x="152" y="15"/>
                      <a:pt x="149" y="19"/>
                    </a:cubicBezTo>
                    <a:cubicBezTo>
                      <a:pt x="18" y="179"/>
                      <a:pt x="18" y="179"/>
                      <a:pt x="18" y="179"/>
                    </a:cubicBezTo>
                    <a:cubicBezTo>
                      <a:pt x="0" y="200"/>
                      <a:pt x="0" y="230"/>
                      <a:pt x="18" y="247"/>
                    </a:cubicBezTo>
                    <a:cubicBezTo>
                      <a:pt x="20" y="249"/>
                      <a:pt x="23" y="251"/>
                      <a:pt x="25" y="252"/>
                    </a:cubicBezTo>
                    <a:cubicBezTo>
                      <a:pt x="52" y="267"/>
                      <a:pt x="79" y="282"/>
                      <a:pt x="106" y="296"/>
                    </a:cubicBezTo>
                    <a:cubicBezTo>
                      <a:pt x="107" y="297"/>
                      <a:pt x="109" y="298"/>
                      <a:pt x="110" y="298"/>
                    </a:cubicBezTo>
                    <a:cubicBezTo>
                      <a:pt x="107" y="297"/>
                      <a:pt x="105" y="295"/>
                      <a:pt x="102" y="293"/>
                    </a:cubicBezTo>
                    <a:cubicBezTo>
                      <a:pt x="85" y="277"/>
                      <a:pt x="85" y="246"/>
                      <a:pt x="103" y="225"/>
                    </a:cubicBezTo>
                    <a:cubicBezTo>
                      <a:pt x="234" y="65"/>
                      <a:pt x="234" y="65"/>
                      <a:pt x="234" y="65"/>
                    </a:cubicBezTo>
                    <a:cubicBezTo>
                      <a:pt x="237" y="61"/>
                      <a:pt x="241" y="58"/>
                      <a:pt x="245" y="55"/>
                    </a:cubicBezTo>
                    <a:cubicBezTo>
                      <a:pt x="251" y="51"/>
                      <a:pt x="258" y="48"/>
                      <a:pt x="265" y="47"/>
                    </a:cubicBezTo>
                    <a:cubicBezTo>
                      <a:pt x="273" y="46"/>
                      <a:pt x="282" y="47"/>
                      <a:pt x="289" y="51"/>
                    </a:cubicBezTo>
                    <a:lnTo>
                      <a:pt x="204" y="5"/>
                    </a:lnTo>
                    <a:close/>
                  </a:path>
                </a:pathLst>
              </a:custGeom>
              <a:solidFill>
                <a:schemeClr val="accent1">
                  <a:lumMod val="60000"/>
                  <a:lumOff val="40000"/>
                </a:schemeClr>
              </a:solidFill>
              <a:ln w="127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20000"/>
                  </a:lnSpc>
                  <a:spcBef>
                    <a:spcPts val="0"/>
                  </a:spcBef>
                  <a:spcAft>
                    <a:spcPts val="0"/>
                  </a:spcAft>
                </a:pPr>
                <a:endParaRPr lang="zh-CN" altLang="en-US" sz="9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7" name="组合 208"/>
            <p:cNvGrpSpPr/>
            <p:nvPr/>
          </p:nvGrpSpPr>
          <p:grpSpPr>
            <a:xfrm>
              <a:off x="4731074" y="4973788"/>
              <a:ext cx="1185392" cy="1769046"/>
              <a:chOff x="3347864" y="2691235"/>
              <a:chExt cx="1185392" cy="1769046"/>
            </a:xfrm>
          </p:grpSpPr>
          <p:sp>
            <p:nvSpPr>
              <p:cNvPr id="38" name="Freeform 67"/>
              <p:cNvSpPr>
                <a:spLocks/>
              </p:cNvSpPr>
              <p:nvPr/>
            </p:nvSpPr>
            <p:spPr bwMode="auto">
              <a:xfrm>
                <a:off x="3732038" y="3029373"/>
                <a:ext cx="552450" cy="166687"/>
              </a:xfrm>
              <a:custGeom>
                <a:avLst/>
                <a:gdLst>
                  <a:gd name="T0" fmla="*/ 22 w 224"/>
                  <a:gd name="T1" fmla="*/ 0 h 67"/>
                  <a:gd name="T2" fmla="*/ 0 w 224"/>
                  <a:gd name="T3" fmla="*/ 3 h 67"/>
                  <a:gd name="T4" fmla="*/ 85 w 224"/>
                  <a:gd name="T5" fmla="*/ 49 h 67"/>
                  <a:gd name="T6" fmla="*/ 107 w 224"/>
                  <a:gd name="T7" fmla="*/ 46 h 67"/>
                  <a:gd name="T8" fmla="*/ 224 w 224"/>
                  <a:gd name="T9" fmla="*/ 67 h 67"/>
                </a:gdLst>
                <a:ahLst/>
                <a:cxnLst>
                  <a:cxn ang="0">
                    <a:pos x="T0" y="T1"/>
                  </a:cxn>
                  <a:cxn ang="0">
                    <a:pos x="T2" y="T3"/>
                  </a:cxn>
                  <a:cxn ang="0">
                    <a:pos x="T4" y="T5"/>
                  </a:cxn>
                  <a:cxn ang="0">
                    <a:pos x="T6" y="T7"/>
                  </a:cxn>
                  <a:cxn ang="0">
                    <a:pos x="T8" y="T9"/>
                  </a:cxn>
                </a:cxnLst>
                <a:rect l="0" t="0" r="r" b="b"/>
                <a:pathLst>
                  <a:path w="224" h="67">
                    <a:moveTo>
                      <a:pt x="22" y="0"/>
                    </a:moveTo>
                    <a:cubicBezTo>
                      <a:pt x="0" y="3"/>
                      <a:pt x="0" y="3"/>
                      <a:pt x="0" y="3"/>
                    </a:cubicBezTo>
                    <a:cubicBezTo>
                      <a:pt x="85" y="49"/>
                      <a:pt x="85" y="49"/>
                      <a:pt x="85" y="49"/>
                    </a:cubicBezTo>
                    <a:cubicBezTo>
                      <a:pt x="107" y="46"/>
                      <a:pt x="107" y="46"/>
                      <a:pt x="107" y="46"/>
                    </a:cubicBezTo>
                    <a:cubicBezTo>
                      <a:pt x="150" y="40"/>
                      <a:pt x="190" y="48"/>
                      <a:pt x="224" y="67"/>
                    </a:cubicBezTo>
                  </a:path>
                </a:pathLst>
              </a:custGeom>
              <a:gradFill flip="none" rotWithShape="1">
                <a:gsLst>
                  <a:gs pos="37000">
                    <a:srgbClr val="FECE02"/>
                  </a:gs>
                  <a:gs pos="98000">
                    <a:srgbClr val="C73E01"/>
                  </a:gs>
                </a:gsLst>
                <a:lin ang="19800000" scaled="0"/>
                <a:tileRect/>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20000"/>
                  </a:lnSpc>
                  <a:spcBef>
                    <a:spcPts val="0"/>
                  </a:spcBef>
                  <a:spcAft>
                    <a:spcPts val="0"/>
                  </a:spcAft>
                </a:pPr>
                <a:endParaRPr lang="zh-CN" altLang="en-US" sz="9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42"/>
              <p:cNvSpPr>
                <a:spLocks/>
              </p:cNvSpPr>
              <p:nvPr/>
            </p:nvSpPr>
            <p:spPr bwMode="auto">
              <a:xfrm>
                <a:off x="3947947" y="3309811"/>
                <a:ext cx="404813" cy="1130972"/>
              </a:xfrm>
              <a:custGeom>
                <a:avLst/>
                <a:gdLst>
                  <a:gd name="T0" fmla="*/ 142 w 164"/>
                  <a:gd name="T1" fmla="*/ 419 h 459"/>
                  <a:gd name="T2" fmla="*/ 143 w 164"/>
                  <a:gd name="T3" fmla="*/ 153 h 459"/>
                  <a:gd name="T4" fmla="*/ 84 w 164"/>
                  <a:gd name="T5" fmla="*/ 46 h 459"/>
                  <a:gd name="T6" fmla="*/ 0 w 164"/>
                  <a:gd name="T7" fmla="*/ 0 h 459"/>
                  <a:gd name="T8" fmla="*/ 58 w 164"/>
                  <a:gd name="T9" fmla="*/ 107 h 459"/>
                  <a:gd name="T10" fmla="*/ 58 w 164"/>
                  <a:gd name="T11" fmla="*/ 373 h 459"/>
                  <a:gd name="T12" fmla="*/ 80 w 164"/>
                  <a:gd name="T13" fmla="*/ 413 h 459"/>
                  <a:gd name="T14" fmla="*/ 122 w 164"/>
                  <a:gd name="T15" fmla="*/ 436 h 459"/>
                  <a:gd name="T16" fmla="*/ 164 w 164"/>
                  <a:gd name="T17" fmla="*/ 459 h 459"/>
                  <a:gd name="T18" fmla="*/ 142 w 164"/>
                  <a:gd name="T19" fmla="*/ 419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459">
                    <a:moveTo>
                      <a:pt x="142" y="419"/>
                    </a:moveTo>
                    <a:cubicBezTo>
                      <a:pt x="143" y="153"/>
                      <a:pt x="143" y="153"/>
                      <a:pt x="143" y="153"/>
                    </a:cubicBezTo>
                    <a:cubicBezTo>
                      <a:pt x="143" y="104"/>
                      <a:pt x="120" y="65"/>
                      <a:pt x="84" y="46"/>
                    </a:cubicBezTo>
                    <a:cubicBezTo>
                      <a:pt x="56" y="31"/>
                      <a:pt x="28" y="15"/>
                      <a:pt x="0" y="0"/>
                    </a:cubicBezTo>
                    <a:cubicBezTo>
                      <a:pt x="35" y="19"/>
                      <a:pt x="58" y="58"/>
                      <a:pt x="58" y="107"/>
                    </a:cubicBezTo>
                    <a:cubicBezTo>
                      <a:pt x="58" y="373"/>
                      <a:pt x="58" y="373"/>
                      <a:pt x="58" y="373"/>
                    </a:cubicBezTo>
                    <a:cubicBezTo>
                      <a:pt x="58" y="391"/>
                      <a:pt x="66" y="406"/>
                      <a:pt x="80" y="413"/>
                    </a:cubicBezTo>
                    <a:cubicBezTo>
                      <a:pt x="94" y="421"/>
                      <a:pt x="108" y="428"/>
                      <a:pt x="122" y="436"/>
                    </a:cubicBezTo>
                    <a:cubicBezTo>
                      <a:pt x="136" y="444"/>
                      <a:pt x="150" y="452"/>
                      <a:pt x="164" y="459"/>
                    </a:cubicBezTo>
                    <a:cubicBezTo>
                      <a:pt x="151" y="452"/>
                      <a:pt x="142" y="437"/>
                      <a:pt x="142" y="419"/>
                    </a:cubicBezTo>
                    <a:close/>
                  </a:path>
                </a:pathLst>
              </a:custGeom>
              <a:solidFill>
                <a:schemeClr val="accent3">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20000"/>
                  </a:lnSpc>
                  <a:spcBef>
                    <a:spcPts val="0"/>
                  </a:spcBef>
                  <a:spcAft>
                    <a:spcPts val="0"/>
                  </a:spcAft>
                </a:pPr>
                <a:endParaRPr lang="zh-CN" altLang="en-US" sz="9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38"/>
              <p:cNvSpPr>
                <a:spLocks/>
              </p:cNvSpPr>
              <p:nvPr/>
            </p:nvSpPr>
            <p:spPr bwMode="auto">
              <a:xfrm>
                <a:off x="3548351" y="2795123"/>
                <a:ext cx="984905" cy="1665158"/>
              </a:xfrm>
              <a:custGeom>
                <a:avLst/>
                <a:gdLst>
                  <a:gd name="T0" fmla="*/ 178 w 399"/>
                  <a:gd name="T1" fmla="*/ 2 h 676"/>
                  <a:gd name="T2" fmla="*/ 210 w 399"/>
                  <a:gd name="T3" fmla="*/ 12 h 676"/>
                  <a:gd name="T4" fmla="*/ 210 w 399"/>
                  <a:gd name="T5" fmla="*/ 79 h 676"/>
                  <a:gd name="T6" fmla="*/ 157 w 399"/>
                  <a:gd name="T7" fmla="*/ 144 h 676"/>
                  <a:gd name="T8" fmla="*/ 178 w 399"/>
                  <a:gd name="T9" fmla="*/ 141 h 676"/>
                  <a:gd name="T10" fmla="*/ 399 w 399"/>
                  <a:gd name="T11" fmla="*/ 348 h 676"/>
                  <a:gd name="T12" fmla="*/ 398 w 399"/>
                  <a:gd name="T13" fmla="*/ 615 h 676"/>
                  <a:gd name="T14" fmla="*/ 351 w 399"/>
                  <a:gd name="T15" fmla="*/ 673 h 676"/>
                  <a:gd name="T16" fmla="*/ 303 w 399"/>
                  <a:gd name="T17" fmla="*/ 628 h 676"/>
                  <a:gd name="T18" fmla="*/ 304 w 399"/>
                  <a:gd name="T19" fmla="*/ 362 h 676"/>
                  <a:gd name="T20" fmla="*/ 178 w 399"/>
                  <a:gd name="T21" fmla="*/ 243 h 676"/>
                  <a:gd name="T22" fmla="*/ 158 w 399"/>
                  <a:gd name="T23" fmla="*/ 246 h 676"/>
                  <a:gd name="T24" fmla="*/ 209 w 399"/>
                  <a:gd name="T25" fmla="*/ 294 h 676"/>
                  <a:gd name="T26" fmla="*/ 209 w 399"/>
                  <a:gd name="T27" fmla="*/ 362 h 676"/>
                  <a:gd name="T28" fmla="*/ 178 w 399"/>
                  <a:gd name="T29" fmla="*/ 381 h 676"/>
                  <a:gd name="T30" fmla="*/ 146 w 399"/>
                  <a:gd name="T31" fmla="*/ 371 h 676"/>
                  <a:gd name="T32" fmla="*/ 16 w 399"/>
                  <a:gd name="T33" fmla="*/ 248 h 676"/>
                  <a:gd name="T34" fmla="*/ 8 w 399"/>
                  <a:gd name="T35" fmla="*/ 238 h 676"/>
                  <a:gd name="T36" fmla="*/ 10 w 399"/>
                  <a:gd name="T37" fmla="*/ 189 h 676"/>
                  <a:gd name="T38" fmla="*/ 11 w 399"/>
                  <a:gd name="T39" fmla="*/ 187 h 676"/>
                  <a:gd name="T40" fmla="*/ 16 w 399"/>
                  <a:gd name="T41" fmla="*/ 180 h 676"/>
                  <a:gd name="T42" fmla="*/ 147 w 399"/>
                  <a:gd name="T43" fmla="*/ 21 h 676"/>
                  <a:gd name="T44" fmla="*/ 178 w 399"/>
                  <a:gd name="T45" fmla="*/ 2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9" h="676">
                    <a:moveTo>
                      <a:pt x="178" y="2"/>
                    </a:moveTo>
                    <a:cubicBezTo>
                      <a:pt x="190" y="0"/>
                      <a:pt x="201" y="4"/>
                      <a:pt x="210" y="12"/>
                    </a:cubicBezTo>
                    <a:cubicBezTo>
                      <a:pt x="227" y="28"/>
                      <a:pt x="227" y="58"/>
                      <a:pt x="210" y="79"/>
                    </a:cubicBezTo>
                    <a:cubicBezTo>
                      <a:pt x="157" y="144"/>
                      <a:pt x="157" y="144"/>
                      <a:pt x="157" y="144"/>
                    </a:cubicBezTo>
                    <a:cubicBezTo>
                      <a:pt x="178" y="141"/>
                      <a:pt x="178" y="141"/>
                      <a:pt x="178" y="141"/>
                    </a:cubicBezTo>
                    <a:cubicBezTo>
                      <a:pt x="300" y="124"/>
                      <a:pt x="399" y="217"/>
                      <a:pt x="399" y="348"/>
                    </a:cubicBezTo>
                    <a:cubicBezTo>
                      <a:pt x="398" y="615"/>
                      <a:pt x="398" y="615"/>
                      <a:pt x="398" y="615"/>
                    </a:cubicBezTo>
                    <a:cubicBezTo>
                      <a:pt x="398" y="643"/>
                      <a:pt x="377" y="669"/>
                      <a:pt x="351" y="673"/>
                    </a:cubicBezTo>
                    <a:cubicBezTo>
                      <a:pt x="325" y="676"/>
                      <a:pt x="303" y="656"/>
                      <a:pt x="303" y="628"/>
                    </a:cubicBezTo>
                    <a:cubicBezTo>
                      <a:pt x="304" y="362"/>
                      <a:pt x="304" y="362"/>
                      <a:pt x="304" y="362"/>
                    </a:cubicBezTo>
                    <a:cubicBezTo>
                      <a:pt x="304" y="287"/>
                      <a:pt x="248" y="234"/>
                      <a:pt x="178" y="243"/>
                    </a:cubicBezTo>
                    <a:cubicBezTo>
                      <a:pt x="158" y="246"/>
                      <a:pt x="158" y="246"/>
                      <a:pt x="158" y="246"/>
                    </a:cubicBezTo>
                    <a:cubicBezTo>
                      <a:pt x="209" y="294"/>
                      <a:pt x="209" y="294"/>
                      <a:pt x="209" y="294"/>
                    </a:cubicBezTo>
                    <a:cubicBezTo>
                      <a:pt x="227" y="311"/>
                      <a:pt x="226" y="341"/>
                      <a:pt x="209" y="362"/>
                    </a:cubicBezTo>
                    <a:cubicBezTo>
                      <a:pt x="200" y="373"/>
                      <a:pt x="189" y="379"/>
                      <a:pt x="178" y="381"/>
                    </a:cubicBezTo>
                    <a:cubicBezTo>
                      <a:pt x="166" y="382"/>
                      <a:pt x="155" y="379"/>
                      <a:pt x="146" y="371"/>
                    </a:cubicBezTo>
                    <a:cubicBezTo>
                      <a:pt x="16" y="248"/>
                      <a:pt x="16" y="248"/>
                      <a:pt x="16" y="248"/>
                    </a:cubicBezTo>
                    <a:cubicBezTo>
                      <a:pt x="12" y="245"/>
                      <a:pt x="10" y="241"/>
                      <a:pt x="8" y="238"/>
                    </a:cubicBezTo>
                    <a:cubicBezTo>
                      <a:pt x="0" y="223"/>
                      <a:pt x="1" y="204"/>
                      <a:pt x="10" y="189"/>
                    </a:cubicBezTo>
                    <a:cubicBezTo>
                      <a:pt x="10" y="188"/>
                      <a:pt x="11" y="187"/>
                      <a:pt x="11" y="187"/>
                    </a:cubicBezTo>
                    <a:cubicBezTo>
                      <a:pt x="13" y="184"/>
                      <a:pt x="14" y="182"/>
                      <a:pt x="16" y="180"/>
                    </a:cubicBezTo>
                    <a:cubicBezTo>
                      <a:pt x="147" y="21"/>
                      <a:pt x="147" y="21"/>
                      <a:pt x="147" y="21"/>
                    </a:cubicBezTo>
                    <a:cubicBezTo>
                      <a:pt x="156" y="10"/>
                      <a:pt x="167" y="4"/>
                      <a:pt x="178" y="2"/>
                    </a:cubicBezTo>
                    <a:close/>
                  </a:path>
                </a:pathLst>
              </a:custGeom>
              <a:solidFill>
                <a:schemeClr val="accent3"/>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20000"/>
                  </a:lnSpc>
                  <a:spcBef>
                    <a:spcPts val="0"/>
                  </a:spcBef>
                  <a:spcAft>
                    <a:spcPts val="0"/>
                  </a:spcAft>
                </a:pPr>
                <a:endParaRPr lang="zh-CN" altLang="en-US" sz="9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63"/>
              <p:cNvSpPr>
                <a:spLocks/>
              </p:cNvSpPr>
              <p:nvPr/>
            </p:nvSpPr>
            <p:spPr bwMode="auto">
              <a:xfrm>
                <a:off x="3347864" y="2691235"/>
                <a:ext cx="706438" cy="1038225"/>
              </a:xfrm>
              <a:custGeom>
                <a:avLst/>
                <a:gdLst>
                  <a:gd name="T0" fmla="*/ 202 w 287"/>
                  <a:gd name="T1" fmla="*/ 5 h 421"/>
                  <a:gd name="T2" fmla="*/ 179 w 287"/>
                  <a:gd name="T3" fmla="*/ 1 h 421"/>
                  <a:gd name="T4" fmla="*/ 147 w 287"/>
                  <a:gd name="T5" fmla="*/ 19 h 421"/>
                  <a:gd name="T6" fmla="*/ 16 w 287"/>
                  <a:gd name="T7" fmla="*/ 179 h 421"/>
                  <a:gd name="T8" fmla="*/ 11 w 287"/>
                  <a:gd name="T9" fmla="*/ 185 h 421"/>
                  <a:gd name="T10" fmla="*/ 10 w 287"/>
                  <a:gd name="T11" fmla="*/ 187 h 421"/>
                  <a:gd name="T12" fmla="*/ 8 w 287"/>
                  <a:gd name="T13" fmla="*/ 236 h 421"/>
                  <a:gd name="T14" fmla="*/ 16 w 287"/>
                  <a:gd name="T15" fmla="*/ 247 h 421"/>
                  <a:gd name="T16" fmla="*/ 146 w 287"/>
                  <a:gd name="T17" fmla="*/ 370 h 421"/>
                  <a:gd name="T18" fmla="*/ 154 w 287"/>
                  <a:gd name="T19" fmla="*/ 375 h 421"/>
                  <a:gd name="T20" fmla="*/ 235 w 287"/>
                  <a:gd name="T21" fmla="*/ 419 h 421"/>
                  <a:gd name="T22" fmla="*/ 239 w 287"/>
                  <a:gd name="T23" fmla="*/ 421 h 421"/>
                  <a:gd name="T24" fmla="*/ 231 w 287"/>
                  <a:gd name="T25" fmla="*/ 416 h 421"/>
                  <a:gd name="T26" fmla="*/ 101 w 287"/>
                  <a:gd name="T27" fmla="*/ 293 h 421"/>
                  <a:gd name="T28" fmla="*/ 93 w 287"/>
                  <a:gd name="T29" fmla="*/ 283 h 421"/>
                  <a:gd name="T30" fmla="*/ 95 w 287"/>
                  <a:gd name="T31" fmla="*/ 234 h 421"/>
                  <a:gd name="T32" fmla="*/ 96 w 287"/>
                  <a:gd name="T33" fmla="*/ 232 h 421"/>
                  <a:gd name="T34" fmla="*/ 101 w 287"/>
                  <a:gd name="T35" fmla="*/ 225 h 421"/>
                  <a:gd name="T36" fmla="*/ 232 w 287"/>
                  <a:gd name="T37" fmla="*/ 66 h 421"/>
                  <a:gd name="T38" fmla="*/ 263 w 287"/>
                  <a:gd name="T39" fmla="*/ 47 h 421"/>
                  <a:gd name="T40" fmla="*/ 287 w 287"/>
                  <a:gd name="T41" fmla="*/ 51 h 421"/>
                  <a:gd name="T42" fmla="*/ 202 w 287"/>
                  <a:gd name="T43" fmla="*/ 5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7" h="421">
                    <a:moveTo>
                      <a:pt x="202" y="5"/>
                    </a:moveTo>
                    <a:cubicBezTo>
                      <a:pt x="195" y="1"/>
                      <a:pt x="187" y="0"/>
                      <a:pt x="179" y="1"/>
                    </a:cubicBezTo>
                    <a:cubicBezTo>
                      <a:pt x="167" y="3"/>
                      <a:pt x="156" y="9"/>
                      <a:pt x="147" y="19"/>
                    </a:cubicBezTo>
                    <a:cubicBezTo>
                      <a:pt x="16" y="179"/>
                      <a:pt x="16" y="179"/>
                      <a:pt x="16" y="179"/>
                    </a:cubicBezTo>
                    <a:cubicBezTo>
                      <a:pt x="14" y="181"/>
                      <a:pt x="13" y="183"/>
                      <a:pt x="11" y="185"/>
                    </a:cubicBezTo>
                    <a:cubicBezTo>
                      <a:pt x="11" y="186"/>
                      <a:pt x="11" y="187"/>
                      <a:pt x="10" y="187"/>
                    </a:cubicBezTo>
                    <a:cubicBezTo>
                      <a:pt x="1" y="203"/>
                      <a:pt x="0" y="222"/>
                      <a:pt x="8" y="236"/>
                    </a:cubicBezTo>
                    <a:cubicBezTo>
                      <a:pt x="10" y="240"/>
                      <a:pt x="13" y="244"/>
                      <a:pt x="16" y="247"/>
                    </a:cubicBezTo>
                    <a:cubicBezTo>
                      <a:pt x="146" y="370"/>
                      <a:pt x="146" y="370"/>
                      <a:pt x="146" y="370"/>
                    </a:cubicBezTo>
                    <a:cubicBezTo>
                      <a:pt x="149" y="372"/>
                      <a:pt x="151" y="374"/>
                      <a:pt x="154" y="375"/>
                    </a:cubicBezTo>
                    <a:cubicBezTo>
                      <a:pt x="181" y="390"/>
                      <a:pt x="208" y="405"/>
                      <a:pt x="235" y="419"/>
                    </a:cubicBezTo>
                    <a:cubicBezTo>
                      <a:pt x="236" y="420"/>
                      <a:pt x="238" y="421"/>
                      <a:pt x="239" y="421"/>
                    </a:cubicBezTo>
                    <a:cubicBezTo>
                      <a:pt x="236" y="420"/>
                      <a:pt x="234" y="418"/>
                      <a:pt x="231" y="416"/>
                    </a:cubicBezTo>
                    <a:cubicBezTo>
                      <a:pt x="101" y="293"/>
                      <a:pt x="101" y="293"/>
                      <a:pt x="101" y="293"/>
                    </a:cubicBezTo>
                    <a:cubicBezTo>
                      <a:pt x="97" y="290"/>
                      <a:pt x="95" y="286"/>
                      <a:pt x="93" y="283"/>
                    </a:cubicBezTo>
                    <a:cubicBezTo>
                      <a:pt x="85" y="268"/>
                      <a:pt x="86" y="249"/>
                      <a:pt x="95" y="234"/>
                    </a:cubicBezTo>
                    <a:cubicBezTo>
                      <a:pt x="95" y="233"/>
                      <a:pt x="96" y="232"/>
                      <a:pt x="96" y="232"/>
                    </a:cubicBezTo>
                    <a:cubicBezTo>
                      <a:pt x="98" y="229"/>
                      <a:pt x="99" y="227"/>
                      <a:pt x="101" y="225"/>
                    </a:cubicBezTo>
                    <a:cubicBezTo>
                      <a:pt x="232" y="66"/>
                      <a:pt x="232" y="66"/>
                      <a:pt x="232" y="66"/>
                    </a:cubicBezTo>
                    <a:cubicBezTo>
                      <a:pt x="241" y="55"/>
                      <a:pt x="252" y="49"/>
                      <a:pt x="263" y="47"/>
                    </a:cubicBezTo>
                    <a:cubicBezTo>
                      <a:pt x="272" y="46"/>
                      <a:pt x="280" y="47"/>
                      <a:pt x="287" y="51"/>
                    </a:cubicBezTo>
                    <a:lnTo>
                      <a:pt x="202" y="5"/>
                    </a:lnTo>
                    <a:close/>
                  </a:path>
                </a:pathLst>
              </a:custGeom>
              <a:solidFill>
                <a:schemeClr val="accent3">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20000"/>
                  </a:lnSpc>
                  <a:spcBef>
                    <a:spcPts val="0"/>
                  </a:spcBef>
                  <a:spcAft>
                    <a:spcPts val="0"/>
                  </a:spcAft>
                </a:pPr>
                <a:endParaRPr lang="zh-CN" altLang="en-US" sz="9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grpSp>
        <p:nvGrpSpPr>
          <p:cNvPr id="4" name="Group 3"/>
          <p:cNvGrpSpPr/>
          <p:nvPr/>
        </p:nvGrpSpPr>
        <p:grpSpPr>
          <a:xfrm>
            <a:off x="8230728" y="3124664"/>
            <a:ext cx="2862461" cy="591322"/>
            <a:chOff x="8130600" y="2810798"/>
            <a:chExt cx="3856715" cy="560694"/>
          </a:xfrm>
        </p:grpSpPr>
        <p:sp>
          <p:nvSpPr>
            <p:cNvPr id="47" name="TextBox 46"/>
            <p:cNvSpPr txBox="1"/>
            <p:nvPr/>
          </p:nvSpPr>
          <p:spPr>
            <a:xfrm>
              <a:off x="8130600" y="2810798"/>
              <a:ext cx="814675" cy="310136"/>
            </a:xfrm>
            <a:prstGeom prst="rect">
              <a:avLst/>
            </a:prstGeom>
            <a:noFill/>
          </p:spPr>
          <p:txBody>
            <a:bodyPr wrap="none" rtlCol="0">
              <a:spAutoFit/>
            </a:bodyPr>
            <a:lstStyle/>
            <a:p>
              <a:pPr>
                <a:lnSpc>
                  <a:spcPct val="120000"/>
                </a:lnSpc>
                <a:spcBef>
                  <a:spcPts val="0"/>
                </a:spcBef>
                <a:spcAft>
                  <a:spcPts val="0"/>
                </a:spcAft>
              </a:pPr>
              <a:r>
                <a:rPr lang="en-US" altLang="zh-CN" sz="1400" dirty="0" err="1">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PyPy</a:t>
              </a:r>
              <a:endParaRPr lang="en-GB" altLang="zh-CN" sz="14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Rectangle 47"/>
            <p:cNvSpPr/>
            <p:nvPr/>
          </p:nvSpPr>
          <p:spPr>
            <a:xfrm>
              <a:off x="8130600" y="3156750"/>
              <a:ext cx="3856715" cy="214742"/>
            </a:xfrm>
            <a:prstGeom prst="rect">
              <a:avLst/>
            </a:prstGeom>
          </p:spPr>
          <p:txBody>
            <a:bodyPr wrap="square">
              <a:spAutoFit/>
            </a:bodyPr>
            <a:lstStyle/>
            <a:p>
              <a:pPr>
                <a:lnSpc>
                  <a:spcPct val="120000"/>
                </a:lnSpc>
                <a:spcBef>
                  <a:spcPts val="0"/>
                </a:spcBef>
                <a:spcAft>
                  <a:spcPts val="0"/>
                </a:spcAft>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JIT</a:t>
              </a:r>
              <a:r>
                <a:rPr lang="zh-CN" alt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支持，运算高效</a:t>
              </a:r>
              <a:endParaRPr lang="en-GB"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4" name="Group 53"/>
          <p:cNvGrpSpPr/>
          <p:nvPr/>
        </p:nvGrpSpPr>
        <p:grpSpPr>
          <a:xfrm>
            <a:off x="911805" y="2960493"/>
            <a:ext cx="2862459" cy="592221"/>
            <a:chOff x="1251208" y="1633722"/>
            <a:chExt cx="3856715" cy="561543"/>
          </a:xfrm>
        </p:grpSpPr>
        <p:sp>
          <p:nvSpPr>
            <p:cNvPr id="52" name="TextBox 51"/>
            <p:cNvSpPr txBox="1"/>
            <p:nvPr/>
          </p:nvSpPr>
          <p:spPr>
            <a:xfrm>
              <a:off x="2017935" y="1633722"/>
              <a:ext cx="1175360" cy="310134"/>
            </a:xfrm>
            <a:prstGeom prst="rect">
              <a:avLst/>
            </a:prstGeom>
            <a:noFill/>
          </p:spPr>
          <p:txBody>
            <a:bodyPr wrap="none" rtlCol="0">
              <a:spAutoFit/>
            </a:bodyPr>
            <a:lstStyle/>
            <a:p>
              <a:pPr algn="r">
                <a:lnSpc>
                  <a:spcPct val="120000"/>
                </a:lnSpc>
                <a:spcBef>
                  <a:spcPts val="0"/>
                </a:spcBef>
                <a:spcAft>
                  <a:spcPts val="0"/>
                </a:spcAft>
              </a:pPr>
              <a:r>
                <a:rPr lang="en-US" altLang="zh-CN" sz="1400" dirty="0" err="1">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CPython</a:t>
              </a:r>
              <a:endParaRPr lang="en-GB" altLang="zh-CN" sz="14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Rectangle 52"/>
            <p:cNvSpPr/>
            <p:nvPr/>
          </p:nvSpPr>
          <p:spPr>
            <a:xfrm>
              <a:off x="1251208" y="1979673"/>
              <a:ext cx="3856715" cy="215592"/>
            </a:xfrm>
            <a:prstGeom prst="rect">
              <a:avLst/>
            </a:prstGeom>
          </p:spPr>
          <p:txBody>
            <a:bodyPr wrap="square">
              <a:spAutoFit/>
            </a:bodyPr>
            <a:lstStyle/>
            <a:p>
              <a:pPr>
                <a:lnSpc>
                  <a:spcPct val="120000"/>
                </a:lnSpc>
                <a:spcBef>
                  <a:spcPts val="0"/>
                </a:spcBef>
                <a:spcAft>
                  <a:spcPts val="0"/>
                </a:spcAft>
              </a:pPr>
              <a:r>
                <a:rPr lang="zh-CN" alt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丰富的</a:t>
              </a: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C</a:t>
              </a:r>
              <a:r>
                <a:rPr lang="zh-CN" alt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类库支持</a:t>
              </a: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t>
              </a:r>
              <a:endParaRPr lang="en-GB"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6" name="TextBox 8"/>
          <p:cNvSpPr txBox="1"/>
          <p:nvPr/>
        </p:nvSpPr>
        <p:spPr>
          <a:xfrm>
            <a:off x="5273787" y="365631"/>
            <a:ext cx="3171812" cy="430887"/>
          </a:xfrm>
          <a:prstGeom prst="rect">
            <a:avLst/>
          </a:prstGeom>
          <a:noFill/>
        </p:spPr>
        <p:txBody>
          <a:bodyPr wrap="square" lIns="0" tIns="0" rIns="0" bIns="0" rtlCol="0" anchor="ctr">
            <a:spAutoFit/>
          </a:bodyPr>
          <a:lstStyle/>
          <a:p>
            <a:pPr algn="ctr"/>
            <a:r>
              <a:rPr lang="en-US" altLang="zh-CN"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PYTHON</a:t>
            </a:r>
            <a:r>
              <a:rPr lang="zh-CN" altLang="en-US"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解释器</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 name="图片 1">
            <a:extLst>
              <a:ext uri="{FF2B5EF4-FFF2-40B4-BE49-F238E27FC236}">
                <a16:creationId xmlns:a16="http://schemas.microsoft.com/office/drawing/2014/main" id="{8AD67659-1FC2-473D-8C80-7699AA3152EF}"/>
              </a:ext>
            </a:extLst>
          </p:cNvPr>
          <p:cNvPicPr>
            <a:picLocks noChangeAspect="1"/>
          </p:cNvPicPr>
          <p:nvPr/>
        </p:nvPicPr>
        <p:blipFill>
          <a:blip r:embed="rId3"/>
          <a:stretch>
            <a:fillRect/>
          </a:stretch>
        </p:blipFill>
        <p:spPr>
          <a:xfrm>
            <a:off x="1497742" y="1016171"/>
            <a:ext cx="9715006" cy="4381478"/>
          </a:xfrm>
          <a:prstGeom prst="rect">
            <a:avLst/>
          </a:prstGeom>
        </p:spPr>
      </p:pic>
      <p:pic>
        <p:nvPicPr>
          <p:cNvPr id="3" name="图片 2">
            <a:extLst>
              <a:ext uri="{FF2B5EF4-FFF2-40B4-BE49-F238E27FC236}">
                <a16:creationId xmlns:a16="http://schemas.microsoft.com/office/drawing/2014/main" id="{8118B0C6-A5EA-4DB7-8C73-CFCCAE185333}"/>
              </a:ext>
            </a:extLst>
          </p:cNvPr>
          <p:cNvPicPr>
            <a:picLocks noChangeAspect="1"/>
          </p:cNvPicPr>
          <p:nvPr/>
        </p:nvPicPr>
        <p:blipFill>
          <a:blip r:embed="rId4"/>
          <a:stretch>
            <a:fillRect/>
          </a:stretch>
        </p:blipFill>
        <p:spPr>
          <a:xfrm>
            <a:off x="756025" y="980973"/>
            <a:ext cx="6543675" cy="4476750"/>
          </a:xfrm>
          <a:prstGeom prst="rect">
            <a:avLst/>
          </a:prstGeom>
        </p:spPr>
      </p:pic>
      <p:pic>
        <p:nvPicPr>
          <p:cNvPr id="7" name="图片 6">
            <a:extLst>
              <a:ext uri="{FF2B5EF4-FFF2-40B4-BE49-F238E27FC236}">
                <a16:creationId xmlns:a16="http://schemas.microsoft.com/office/drawing/2014/main" id="{802B6AC0-81E2-4B2E-9DF1-2FAA2F9A5ED7}"/>
              </a:ext>
            </a:extLst>
          </p:cNvPr>
          <p:cNvPicPr>
            <a:picLocks noChangeAspect="1"/>
          </p:cNvPicPr>
          <p:nvPr/>
        </p:nvPicPr>
        <p:blipFill>
          <a:blip r:embed="rId5"/>
          <a:stretch>
            <a:fillRect/>
          </a:stretch>
        </p:blipFill>
        <p:spPr>
          <a:xfrm>
            <a:off x="7314727" y="922083"/>
            <a:ext cx="4576296" cy="5730376"/>
          </a:xfrm>
          <a:prstGeom prst="rect">
            <a:avLst/>
          </a:prstGeom>
        </p:spPr>
      </p:pic>
      <p:pic>
        <p:nvPicPr>
          <p:cNvPr id="8" name="图片 7">
            <a:extLst>
              <a:ext uri="{FF2B5EF4-FFF2-40B4-BE49-F238E27FC236}">
                <a16:creationId xmlns:a16="http://schemas.microsoft.com/office/drawing/2014/main" id="{B085DA17-9DFB-444B-949B-93E5C6701992}"/>
              </a:ext>
            </a:extLst>
          </p:cNvPr>
          <p:cNvPicPr>
            <a:picLocks noChangeAspect="1"/>
          </p:cNvPicPr>
          <p:nvPr/>
        </p:nvPicPr>
        <p:blipFill>
          <a:blip r:embed="rId6"/>
          <a:stretch>
            <a:fillRect/>
          </a:stretch>
        </p:blipFill>
        <p:spPr>
          <a:xfrm>
            <a:off x="3252993" y="1227710"/>
            <a:ext cx="6410325" cy="3905250"/>
          </a:xfrm>
          <a:prstGeom prst="rect">
            <a:avLst/>
          </a:prstGeom>
        </p:spPr>
      </p:pic>
      <p:pic>
        <p:nvPicPr>
          <p:cNvPr id="14" name="图片 13">
            <a:extLst>
              <a:ext uri="{FF2B5EF4-FFF2-40B4-BE49-F238E27FC236}">
                <a16:creationId xmlns:a16="http://schemas.microsoft.com/office/drawing/2014/main" id="{FA63E9E1-C610-4B85-B5D4-BA407EF720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98835" y="945201"/>
            <a:ext cx="6112820" cy="5984647"/>
          </a:xfrm>
          <a:prstGeom prst="rect">
            <a:avLst/>
          </a:prstGeom>
        </p:spPr>
      </p:pic>
      <p:pic>
        <p:nvPicPr>
          <p:cNvPr id="16" name="图片 15">
            <a:extLst>
              <a:ext uri="{FF2B5EF4-FFF2-40B4-BE49-F238E27FC236}">
                <a16:creationId xmlns:a16="http://schemas.microsoft.com/office/drawing/2014/main" id="{40ECEFCA-0D4D-48C7-9402-A12BE20D735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21486" y="2028541"/>
            <a:ext cx="7873016" cy="3517460"/>
          </a:xfrm>
          <a:prstGeom prst="rect">
            <a:avLst/>
          </a:prstGeom>
        </p:spPr>
      </p:pic>
      <p:pic>
        <p:nvPicPr>
          <p:cNvPr id="18" name="图片 17">
            <a:extLst>
              <a:ext uri="{FF2B5EF4-FFF2-40B4-BE49-F238E27FC236}">
                <a16:creationId xmlns:a16="http://schemas.microsoft.com/office/drawing/2014/main" id="{E8F8DC16-31AA-40ED-98CA-EF3B26F8502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24965" y="2270449"/>
            <a:ext cx="6740235" cy="3504455"/>
          </a:xfrm>
          <a:prstGeom prst="rect">
            <a:avLst/>
          </a:prstGeom>
        </p:spPr>
      </p:pic>
    </p:spTree>
    <p:extLst>
      <p:ext uri="{BB962C8B-B14F-4D97-AF65-F5344CB8AC3E}">
        <p14:creationId xmlns:p14="http://schemas.microsoft.com/office/powerpoint/2010/main" val="584733026"/>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42"/>
                                        </p:tgtEl>
                                      </p:cBhvr>
                                    </p:animEffect>
                                    <p:set>
                                      <p:cBhvr>
                                        <p:cTn id="21" dur="1" fill="hold">
                                          <p:stCondLst>
                                            <p:cond delay="499"/>
                                          </p:stCondLst>
                                        </p:cTn>
                                        <p:tgtEl>
                                          <p:spTgt spid="42"/>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54"/>
                                        </p:tgtEl>
                                      </p:cBhvr>
                                    </p:animEffect>
                                    <p:set>
                                      <p:cBhvr>
                                        <p:cTn id="24" dur="1" fill="hold">
                                          <p:stCondLst>
                                            <p:cond delay="499"/>
                                          </p:stCondLst>
                                        </p:cTn>
                                        <p:tgtEl>
                                          <p:spTgt spid="54"/>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4"/>
                                        </p:tgtEl>
                                      </p:cBhvr>
                                    </p:animEffect>
                                    <p:set>
                                      <p:cBhvr>
                                        <p:cTn id="27" dur="1" fill="hold">
                                          <p:stCondLst>
                                            <p:cond delay="499"/>
                                          </p:stCondLst>
                                        </p:cTn>
                                        <p:tgtEl>
                                          <p:spTgt spid="4"/>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randombar(horizontal)">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randombar(horizontal)">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2"/>
                                        </p:tgtEl>
                                      </p:cBhvr>
                                    </p:animEffect>
                                    <p:set>
                                      <p:cBhvr>
                                        <p:cTn id="42" dur="1" fill="hold">
                                          <p:stCondLst>
                                            <p:cond delay="499"/>
                                          </p:stCondLst>
                                        </p:cTn>
                                        <p:tgtEl>
                                          <p:spTgt spid="2"/>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16"/>
                                        </p:tgtEl>
                                      </p:cBhvr>
                                    </p:animEffect>
                                    <p:set>
                                      <p:cBhvr>
                                        <p:cTn id="45" dur="1" fill="hold">
                                          <p:stCondLst>
                                            <p:cond delay="499"/>
                                          </p:stCondLst>
                                        </p:cTn>
                                        <p:tgtEl>
                                          <p:spTgt spid="16"/>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nodeType="click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randombar(horizontal)">
                                      <p:cBhvr>
                                        <p:cTn id="50" dur="500"/>
                                        <p:tgtEl>
                                          <p:spTgt spid="3"/>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anim calcmode="lin" valueType="num">
                                      <p:cBhvr>
                                        <p:cTn id="55" dur="500" fill="hold"/>
                                        <p:tgtEl>
                                          <p:spTgt spid="7"/>
                                        </p:tgtEl>
                                        <p:attrNameLst>
                                          <p:attrName>ppt_w</p:attrName>
                                        </p:attrNameLst>
                                      </p:cBhvr>
                                      <p:tavLst>
                                        <p:tav tm="0">
                                          <p:val>
                                            <p:fltVal val="0"/>
                                          </p:val>
                                        </p:tav>
                                        <p:tav tm="100000">
                                          <p:val>
                                            <p:strVal val="#ppt_w"/>
                                          </p:val>
                                        </p:tav>
                                      </p:tavLst>
                                    </p:anim>
                                    <p:anim calcmode="lin" valueType="num">
                                      <p:cBhvr>
                                        <p:cTn id="56" dur="500" fill="hold"/>
                                        <p:tgtEl>
                                          <p:spTgt spid="7"/>
                                        </p:tgtEl>
                                        <p:attrNameLst>
                                          <p:attrName>ppt_h</p:attrName>
                                        </p:attrNameLst>
                                      </p:cBhvr>
                                      <p:tavLst>
                                        <p:tav tm="0">
                                          <p:val>
                                            <p:fltVal val="0"/>
                                          </p:val>
                                        </p:tav>
                                        <p:tav tm="100000">
                                          <p:val>
                                            <p:strVal val="#ppt_h"/>
                                          </p:val>
                                        </p:tav>
                                      </p:tavLst>
                                    </p:anim>
                                    <p:animEffect transition="in" filter="fade">
                                      <p:cBhvr>
                                        <p:cTn id="57" dur="500"/>
                                        <p:tgtEl>
                                          <p:spTgt spid="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3"/>
                                        </p:tgtEl>
                                      </p:cBhvr>
                                    </p:animEffect>
                                    <p:set>
                                      <p:cBhvr>
                                        <p:cTn id="62" dur="1" fill="hold">
                                          <p:stCondLst>
                                            <p:cond delay="499"/>
                                          </p:stCondLst>
                                        </p:cTn>
                                        <p:tgtEl>
                                          <p:spTgt spid="3"/>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7"/>
                                        </p:tgtEl>
                                      </p:cBhvr>
                                    </p:animEffect>
                                    <p:set>
                                      <p:cBhvr>
                                        <p:cTn id="65" dur="1" fill="hold">
                                          <p:stCondLst>
                                            <p:cond delay="499"/>
                                          </p:stCondLst>
                                        </p:cTn>
                                        <p:tgtEl>
                                          <p:spTgt spid="7"/>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4" presetClass="entr" presetSubtype="10" fill="hold" nodeType="click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randombar(horizontal)">
                                      <p:cBhvr>
                                        <p:cTn id="70" dur="500"/>
                                        <p:tgtEl>
                                          <p:spTgt spid="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nodeType="clickEffect">
                                  <p:stCondLst>
                                    <p:cond delay="0"/>
                                  </p:stCondLst>
                                  <p:childTnLst>
                                    <p:animEffect transition="out" filter="fade">
                                      <p:cBhvr>
                                        <p:cTn id="74" dur="500"/>
                                        <p:tgtEl>
                                          <p:spTgt spid="8"/>
                                        </p:tgtEl>
                                      </p:cBhvr>
                                    </p:animEffect>
                                    <p:set>
                                      <p:cBhvr>
                                        <p:cTn id="75" dur="1" fill="hold">
                                          <p:stCondLst>
                                            <p:cond delay="499"/>
                                          </p:stCondLst>
                                        </p:cTn>
                                        <p:tgtEl>
                                          <p:spTgt spid="8"/>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4" presetClass="entr" presetSubtype="10" fill="hold" nodeType="clickEffect">
                                  <p:stCondLst>
                                    <p:cond delay="0"/>
                                  </p:stCondLst>
                                  <p:childTnLst>
                                    <p:set>
                                      <p:cBhvr>
                                        <p:cTn id="79" dur="1" fill="hold">
                                          <p:stCondLst>
                                            <p:cond delay="0"/>
                                          </p:stCondLst>
                                        </p:cTn>
                                        <p:tgtEl>
                                          <p:spTgt spid="14"/>
                                        </p:tgtEl>
                                        <p:attrNameLst>
                                          <p:attrName>style.visibility</p:attrName>
                                        </p:attrNameLst>
                                      </p:cBhvr>
                                      <p:to>
                                        <p:strVal val="visible"/>
                                      </p:to>
                                    </p:set>
                                    <p:animEffect transition="in" filter="randombar(horizontal)">
                                      <p:cBhvr>
                                        <p:cTn id="80" dur="500"/>
                                        <p:tgtEl>
                                          <p:spTgt spid="14"/>
                                        </p:tgtEl>
                                      </p:cBhvr>
                                    </p:animEffect>
                                  </p:childTnLst>
                                </p:cTn>
                              </p:par>
                            </p:childTnLst>
                          </p:cTn>
                        </p:par>
                      </p:childTnLst>
                    </p:cTn>
                  </p:par>
                  <p:par>
                    <p:cTn id="81" fill="hold">
                      <p:stCondLst>
                        <p:cond delay="indefinite"/>
                      </p:stCondLst>
                      <p:childTnLst>
                        <p:par>
                          <p:cTn id="82" fill="hold">
                            <p:stCondLst>
                              <p:cond delay="0"/>
                            </p:stCondLst>
                            <p:childTnLst>
                              <p:par>
                                <p:cTn id="83" presetID="53" presetClass="entr" presetSubtype="16" fill="hold" nodeType="clickEffect">
                                  <p:stCondLst>
                                    <p:cond delay="0"/>
                                  </p:stCondLst>
                                  <p:childTnLst>
                                    <p:set>
                                      <p:cBhvr>
                                        <p:cTn id="84" dur="1" fill="hold">
                                          <p:stCondLst>
                                            <p:cond delay="0"/>
                                          </p:stCondLst>
                                        </p:cTn>
                                        <p:tgtEl>
                                          <p:spTgt spid="18"/>
                                        </p:tgtEl>
                                        <p:attrNameLst>
                                          <p:attrName>style.visibility</p:attrName>
                                        </p:attrNameLst>
                                      </p:cBhvr>
                                      <p:to>
                                        <p:strVal val="visible"/>
                                      </p:to>
                                    </p:set>
                                    <p:anim calcmode="lin" valueType="num">
                                      <p:cBhvr>
                                        <p:cTn id="85" dur="500" fill="hold"/>
                                        <p:tgtEl>
                                          <p:spTgt spid="18"/>
                                        </p:tgtEl>
                                        <p:attrNameLst>
                                          <p:attrName>ppt_w</p:attrName>
                                        </p:attrNameLst>
                                      </p:cBhvr>
                                      <p:tavLst>
                                        <p:tav tm="0">
                                          <p:val>
                                            <p:fltVal val="0"/>
                                          </p:val>
                                        </p:tav>
                                        <p:tav tm="100000">
                                          <p:val>
                                            <p:strVal val="#ppt_w"/>
                                          </p:val>
                                        </p:tav>
                                      </p:tavLst>
                                    </p:anim>
                                    <p:anim calcmode="lin" valueType="num">
                                      <p:cBhvr>
                                        <p:cTn id="86" dur="500" fill="hold"/>
                                        <p:tgtEl>
                                          <p:spTgt spid="18"/>
                                        </p:tgtEl>
                                        <p:attrNameLst>
                                          <p:attrName>ppt_h</p:attrName>
                                        </p:attrNameLst>
                                      </p:cBhvr>
                                      <p:tavLst>
                                        <p:tav tm="0">
                                          <p:val>
                                            <p:fltVal val="0"/>
                                          </p:val>
                                        </p:tav>
                                        <p:tav tm="100000">
                                          <p:val>
                                            <p:strVal val="#ppt_h"/>
                                          </p:val>
                                        </p:tav>
                                      </p:tavLst>
                                    </p:anim>
                                    <p:animEffect transition="in" filter="fade">
                                      <p:cBhvr>
                                        <p:cTn id="8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Freeform 68"/>
          <p:cNvSpPr/>
          <p:nvPr/>
        </p:nvSpPr>
        <p:spPr>
          <a:xfrm>
            <a:off x="2180903" y="808013"/>
            <a:ext cx="3401269" cy="110967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4" rIns="73814" bIns="73816"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70"/>
          <p:cNvSpPr/>
          <p:nvPr/>
        </p:nvSpPr>
        <p:spPr>
          <a:xfrm>
            <a:off x="2236018" y="3513643"/>
            <a:ext cx="3401269" cy="110967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6" rIns="73814" bIns="73814"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72"/>
          <p:cNvSpPr/>
          <p:nvPr/>
        </p:nvSpPr>
        <p:spPr>
          <a:xfrm>
            <a:off x="2233249" y="4991948"/>
            <a:ext cx="3401269" cy="110967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6" rIns="73814" bIns="73814"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45"/>
          <p:cNvSpPr/>
          <p:nvPr/>
        </p:nvSpPr>
        <p:spPr>
          <a:xfrm flipH="1">
            <a:off x="7072278" y="2218616"/>
            <a:ext cx="3401269" cy="110967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4" rIns="73814" bIns="73816"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62"/>
          <p:cNvSpPr/>
          <p:nvPr/>
        </p:nvSpPr>
        <p:spPr>
          <a:xfrm flipH="1">
            <a:off x="7072278" y="3513643"/>
            <a:ext cx="3401269" cy="110967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6" rIns="73814" bIns="73814"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64"/>
          <p:cNvSpPr/>
          <p:nvPr/>
        </p:nvSpPr>
        <p:spPr>
          <a:xfrm flipH="1">
            <a:off x="7072278" y="5011265"/>
            <a:ext cx="3401269" cy="110967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6" rIns="73814" bIns="73814"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Text Placeholder 3"/>
          <p:cNvSpPr txBox="1">
            <a:spLocks/>
          </p:cNvSpPr>
          <p:nvPr/>
        </p:nvSpPr>
        <p:spPr>
          <a:xfrm>
            <a:off x="2788701" y="1240061"/>
            <a:ext cx="2362794" cy="392672"/>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29">
              <a:lnSpc>
                <a:spcPct val="120000"/>
              </a:lnSpc>
              <a:spcBef>
                <a:spcPct val="20000"/>
              </a:spcBef>
              <a:defRPr/>
            </a:pPr>
            <a:r>
              <a:rPr lang="zh-CN" altLang="en-US" sz="1400" b="1"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生成器</a:t>
            </a:r>
            <a:br>
              <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br>
            <a:endPar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5" name="Freeform 45"/>
          <p:cNvSpPr>
            <a:spLocks noEditPoints="1"/>
          </p:cNvSpPr>
          <p:nvPr/>
        </p:nvSpPr>
        <p:spPr bwMode="auto">
          <a:xfrm>
            <a:off x="2319692" y="1172456"/>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8" name="Text Placeholder 3"/>
          <p:cNvSpPr txBox="1">
            <a:spLocks/>
          </p:cNvSpPr>
          <p:nvPr/>
        </p:nvSpPr>
        <p:spPr>
          <a:xfrm>
            <a:off x="3013329" y="3943733"/>
            <a:ext cx="2362794" cy="392672"/>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29">
              <a:lnSpc>
                <a:spcPct val="120000"/>
              </a:lnSpc>
              <a:spcBef>
                <a:spcPct val="20000"/>
              </a:spcBef>
              <a:defRPr/>
            </a:pPr>
            <a:r>
              <a:rPr lang="zh-CN" altLang="en-US" sz="1400" b="1"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分片</a:t>
            </a:r>
            <a:br>
              <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br>
            <a:endPar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Freeform 45"/>
          <p:cNvSpPr>
            <a:spLocks noEditPoints="1"/>
          </p:cNvSpPr>
          <p:nvPr/>
        </p:nvSpPr>
        <p:spPr bwMode="auto">
          <a:xfrm>
            <a:off x="2396927" y="3880979"/>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0" name="Text Placeholder 3"/>
          <p:cNvSpPr txBox="1">
            <a:spLocks/>
          </p:cNvSpPr>
          <p:nvPr/>
        </p:nvSpPr>
        <p:spPr>
          <a:xfrm>
            <a:off x="2950275" y="5455901"/>
            <a:ext cx="2362794" cy="392672"/>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29">
              <a:lnSpc>
                <a:spcPct val="120000"/>
              </a:lnSpc>
              <a:spcBef>
                <a:spcPct val="20000"/>
              </a:spcBef>
              <a:defRPr/>
            </a:pPr>
            <a:r>
              <a:rPr lang="zh-CN" altLang="en-US" sz="1400" b="1"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类的使用</a:t>
            </a:r>
            <a:br>
              <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br>
            <a:endPar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1" name="Freeform 45"/>
          <p:cNvSpPr>
            <a:spLocks noEditPoints="1"/>
          </p:cNvSpPr>
          <p:nvPr/>
        </p:nvSpPr>
        <p:spPr bwMode="auto">
          <a:xfrm>
            <a:off x="2393222" y="5371446"/>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3"/>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Freeform 45"/>
          <p:cNvSpPr>
            <a:spLocks noEditPoints="1"/>
          </p:cNvSpPr>
          <p:nvPr/>
        </p:nvSpPr>
        <p:spPr bwMode="auto">
          <a:xfrm>
            <a:off x="9849513" y="2590569"/>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Text Placeholder 3"/>
          <p:cNvSpPr txBox="1">
            <a:spLocks/>
          </p:cNvSpPr>
          <p:nvPr/>
        </p:nvSpPr>
        <p:spPr>
          <a:xfrm>
            <a:off x="7388243" y="2647589"/>
            <a:ext cx="2362794" cy="392672"/>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85829">
              <a:lnSpc>
                <a:spcPct val="120000"/>
              </a:lnSpc>
              <a:spcBef>
                <a:spcPct val="20000"/>
              </a:spcBef>
              <a:defRPr/>
            </a:pPr>
            <a:r>
              <a:rPr lang="zh-CN" altLang="en-US" sz="1400" b="1"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缩进</a:t>
            </a:r>
            <a:br>
              <a:rPr 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br>
            <a:endPar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0" name="Freeform 45"/>
          <p:cNvSpPr>
            <a:spLocks noEditPoints="1"/>
          </p:cNvSpPr>
          <p:nvPr/>
        </p:nvSpPr>
        <p:spPr bwMode="auto">
          <a:xfrm>
            <a:off x="9849513" y="3880979"/>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5"/>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1" name="Text Placeholder 3"/>
          <p:cNvSpPr txBox="1">
            <a:spLocks/>
          </p:cNvSpPr>
          <p:nvPr/>
        </p:nvSpPr>
        <p:spPr>
          <a:xfrm>
            <a:off x="7388243" y="3976365"/>
            <a:ext cx="2362794" cy="23621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85829">
              <a:lnSpc>
                <a:spcPct val="120000"/>
              </a:lnSpc>
              <a:spcBef>
                <a:spcPct val="20000"/>
              </a:spcBef>
              <a:defRPr/>
            </a:pPr>
            <a:r>
              <a:rPr lang="zh-CN" altLang="en-US" sz="1400" b="1"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数据结构</a:t>
            </a:r>
            <a:endParaRPr lang="en-US" altLang="zh-CN" sz="1400" b="1"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2" name="Freeform 45"/>
          <p:cNvSpPr>
            <a:spLocks noEditPoints="1"/>
          </p:cNvSpPr>
          <p:nvPr/>
        </p:nvSpPr>
        <p:spPr bwMode="auto">
          <a:xfrm>
            <a:off x="9849513" y="5403575"/>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6"/>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3" name="Text Placeholder 3"/>
          <p:cNvSpPr txBox="1">
            <a:spLocks/>
          </p:cNvSpPr>
          <p:nvPr/>
        </p:nvSpPr>
        <p:spPr>
          <a:xfrm>
            <a:off x="7388243" y="5455901"/>
            <a:ext cx="2362794" cy="392672"/>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85829">
              <a:lnSpc>
                <a:spcPct val="120000"/>
              </a:lnSpc>
              <a:spcBef>
                <a:spcPct val="20000"/>
              </a:spcBef>
              <a:defRPr/>
            </a:pPr>
            <a:r>
              <a:rPr lang="zh-CN" altLang="en-US" sz="1400" b="1"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迭代</a:t>
            </a:r>
            <a:br>
              <a:rPr 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br>
            <a:endPar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Rounded Rectangle 67"/>
          <p:cNvSpPr/>
          <p:nvPr/>
        </p:nvSpPr>
        <p:spPr>
          <a:xfrm>
            <a:off x="812751" y="721020"/>
            <a:ext cx="1431664" cy="1276830"/>
          </a:xfrm>
          <a:prstGeom prst="roundRect">
            <a:avLst/>
          </a:prstGeom>
          <a:solidFill>
            <a:schemeClr val="accent1"/>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01</a:t>
            </a:r>
          </a:p>
        </p:txBody>
      </p:sp>
      <p:sp>
        <p:nvSpPr>
          <p:cNvPr id="70" name="Rounded Rectangle 69"/>
          <p:cNvSpPr/>
          <p:nvPr/>
        </p:nvSpPr>
        <p:spPr>
          <a:xfrm>
            <a:off x="812751" y="3434163"/>
            <a:ext cx="1431664" cy="1276827"/>
          </a:xfrm>
          <a:prstGeom prst="roundRect">
            <a:avLst/>
          </a:prstGeom>
          <a:solidFill>
            <a:schemeClr val="accent1"/>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02</a:t>
            </a:r>
          </a:p>
        </p:txBody>
      </p:sp>
      <p:sp>
        <p:nvSpPr>
          <p:cNvPr id="72" name="Rounded Rectangle 71"/>
          <p:cNvSpPr/>
          <p:nvPr/>
        </p:nvSpPr>
        <p:spPr>
          <a:xfrm>
            <a:off x="812751" y="4912469"/>
            <a:ext cx="1431664" cy="1276827"/>
          </a:xfrm>
          <a:prstGeom prst="roundRect">
            <a:avLst/>
          </a:pr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03</a:t>
            </a:r>
          </a:p>
        </p:txBody>
      </p:sp>
      <p:sp>
        <p:nvSpPr>
          <p:cNvPr id="45" name="Rounded Rectangle 44"/>
          <p:cNvSpPr/>
          <p:nvPr/>
        </p:nvSpPr>
        <p:spPr>
          <a:xfrm flipH="1">
            <a:off x="10462380" y="2123471"/>
            <a:ext cx="1431664" cy="1276830"/>
          </a:xfrm>
          <a:prstGeom prst="roundRect">
            <a:avLst/>
          </a:prstGeom>
          <a:solidFill>
            <a:schemeClr val="accent5"/>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04</a:t>
            </a:r>
          </a:p>
        </p:txBody>
      </p:sp>
      <p:sp>
        <p:nvSpPr>
          <p:cNvPr id="48" name="Rounded Rectangle 47"/>
          <p:cNvSpPr/>
          <p:nvPr/>
        </p:nvSpPr>
        <p:spPr>
          <a:xfrm flipH="1">
            <a:off x="10462380" y="3434163"/>
            <a:ext cx="1431664" cy="1276827"/>
          </a:xfrm>
          <a:prstGeom prst="roundRect">
            <a:avLst/>
          </a:prstGeom>
          <a:solidFill>
            <a:schemeClr val="accent4"/>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05</a:t>
            </a:r>
          </a:p>
        </p:txBody>
      </p:sp>
      <p:sp>
        <p:nvSpPr>
          <p:cNvPr id="64" name="Rounded Rectangle 63"/>
          <p:cNvSpPr/>
          <p:nvPr/>
        </p:nvSpPr>
        <p:spPr>
          <a:xfrm flipH="1">
            <a:off x="10462380" y="4931786"/>
            <a:ext cx="1431664" cy="1276827"/>
          </a:xfrm>
          <a:prstGeom prst="roundRect">
            <a:avLst/>
          </a:prstGeom>
          <a:solidFill>
            <a:schemeClr val="accent5"/>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06</a:t>
            </a:r>
          </a:p>
        </p:txBody>
      </p:sp>
      <p:sp>
        <p:nvSpPr>
          <p:cNvPr id="29" name="TextBox 8"/>
          <p:cNvSpPr txBox="1"/>
          <p:nvPr/>
        </p:nvSpPr>
        <p:spPr>
          <a:xfrm>
            <a:off x="5273787" y="365631"/>
            <a:ext cx="2739764" cy="430887"/>
          </a:xfrm>
          <a:prstGeom prst="rect">
            <a:avLst/>
          </a:prstGeom>
          <a:noFill/>
        </p:spPr>
        <p:txBody>
          <a:bodyPr wrap="square" lIns="0" tIns="0" rIns="0" bIns="0" rtlCol="0" anchor="ctr">
            <a:spAutoFit/>
          </a:bodyPr>
          <a:lstStyle/>
          <a:p>
            <a:pPr algn="ctr"/>
            <a:r>
              <a:rPr lang="en-US" altLang="zh-CN"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Python</a:t>
            </a:r>
            <a:r>
              <a:rPr lang="zh-CN" altLang="en-US"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技术要点</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Freeform 68">
            <a:extLst>
              <a:ext uri="{FF2B5EF4-FFF2-40B4-BE49-F238E27FC236}">
                <a16:creationId xmlns:a16="http://schemas.microsoft.com/office/drawing/2014/main" id="{2E702C54-7899-40F9-98FC-5E56633D3ABC}"/>
              </a:ext>
            </a:extLst>
          </p:cNvPr>
          <p:cNvSpPr/>
          <p:nvPr/>
        </p:nvSpPr>
        <p:spPr>
          <a:xfrm>
            <a:off x="2258433" y="2146114"/>
            <a:ext cx="3401269" cy="110967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4" rIns="73814" bIns="73816"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Text Placeholder 3">
            <a:extLst>
              <a:ext uri="{FF2B5EF4-FFF2-40B4-BE49-F238E27FC236}">
                <a16:creationId xmlns:a16="http://schemas.microsoft.com/office/drawing/2014/main" id="{F4DCAC5D-E299-4110-8B33-88EA606038AB}"/>
              </a:ext>
            </a:extLst>
          </p:cNvPr>
          <p:cNvSpPr txBox="1">
            <a:spLocks/>
          </p:cNvSpPr>
          <p:nvPr/>
        </p:nvSpPr>
        <p:spPr>
          <a:xfrm>
            <a:off x="2866231" y="2503573"/>
            <a:ext cx="2362794" cy="392672"/>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29">
              <a:lnSpc>
                <a:spcPct val="120000"/>
              </a:lnSpc>
              <a:spcBef>
                <a:spcPct val="20000"/>
              </a:spcBef>
              <a:defRPr/>
            </a:pPr>
            <a:r>
              <a:rPr lang="zh-CN" altLang="en-US" sz="1400" b="1" dirty="0">
                <a:solidFill>
                  <a:schemeClr val="bg1">
                    <a:lumMod val="65000"/>
                  </a:schemeClr>
                </a:solidFill>
                <a:latin typeface="Arial" panose="020B0604020202020204" pitchFamily="34" charset="0"/>
                <a:ea typeface="微软雅黑" panose="020B0503020204020204" pitchFamily="34" charset="-122"/>
                <a:cs typeface="+mn-ea"/>
              </a:rPr>
              <a:t>列表推导式</a:t>
            </a:r>
            <a:br>
              <a:rPr 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br>
            <a:endPar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45">
            <a:extLst>
              <a:ext uri="{FF2B5EF4-FFF2-40B4-BE49-F238E27FC236}">
                <a16:creationId xmlns:a16="http://schemas.microsoft.com/office/drawing/2014/main" id="{BEBCF0E0-0E25-4F20-954C-1C1968720AD2}"/>
              </a:ext>
            </a:extLst>
          </p:cNvPr>
          <p:cNvSpPr>
            <a:spLocks noEditPoints="1"/>
          </p:cNvSpPr>
          <p:nvPr/>
        </p:nvSpPr>
        <p:spPr bwMode="auto">
          <a:xfrm>
            <a:off x="2309178" y="2429433"/>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Rounded Rectangle 67">
            <a:extLst>
              <a:ext uri="{FF2B5EF4-FFF2-40B4-BE49-F238E27FC236}">
                <a16:creationId xmlns:a16="http://schemas.microsoft.com/office/drawing/2014/main" id="{EE33065C-335C-4CAF-AE2C-9392D71AFA1F}"/>
              </a:ext>
            </a:extLst>
          </p:cNvPr>
          <p:cNvSpPr/>
          <p:nvPr/>
        </p:nvSpPr>
        <p:spPr>
          <a:xfrm>
            <a:off x="821247" y="2062537"/>
            <a:ext cx="1431664" cy="1276830"/>
          </a:xfrm>
          <a:prstGeom prst="roundRect">
            <a:avLst/>
          </a:pr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01</a:t>
            </a:r>
          </a:p>
        </p:txBody>
      </p:sp>
      <p:sp>
        <p:nvSpPr>
          <p:cNvPr id="35" name="Freeform 45">
            <a:extLst>
              <a:ext uri="{FF2B5EF4-FFF2-40B4-BE49-F238E27FC236}">
                <a16:creationId xmlns:a16="http://schemas.microsoft.com/office/drawing/2014/main" id="{4E957F1C-52E8-4655-B8EE-E9E4A650BB10}"/>
              </a:ext>
            </a:extLst>
          </p:cNvPr>
          <p:cNvSpPr/>
          <p:nvPr/>
        </p:nvSpPr>
        <p:spPr>
          <a:xfrm flipH="1">
            <a:off x="7132562" y="808013"/>
            <a:ext cx="3401269" cy="110967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4" rIns="73814" bIns="73816"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45">
            <a:extLst>
              <a:ext uri="{FF2B5EF4-FFF2-40B4-BE49-F238E27FC236}">
                <a16:creationId xmlns:a16="http://schemas.microsoft.com/office/drawing/2014/main" id="{CD50909C-DF94-4FB0-A5B7-C51D0802BB52}"/>
              </a:ext>
            </a:extLst>
          </p:cNvPr>
          <p:cNvSpPr>
            <a:spLocks noEditPoints="1"/>
          </p:cNvSpPr>
          <p:nvPr/>
        </p:nvSpPr>
        <p:spPr bwMode="auto">
          <a:xfrm>
            <a:off x="9909797" y="1179966"/>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Text Placeholder 3">
            <a:extLst>
              <a:ext uri="{FF2B5EF4-FFF2-40B4-BE49-F238E27FC236}">
                <a16:creationId xmlns:a16="http://schemas.microsoft.com/office/drawing/2014/main" id="{616C2BA5-7A2C-49EA-9D83-7B6D98567CA7}"/>
              </a:ext>
            </a:extLst>
          </p:cNvPr>
          <p:cNvSpPr txBox="1">
            <a:spLocks/>
          </p:cNvSpPr>
          <p:nvPr/>
        </p:nvSpPr>
        <p:spPr>
          <a:xfrm>
            <a:off x="7448527" y="1279437"/>
            <a:ext cx="2362794" cy="392672"/>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85829">
              <a:lnSpc>
                <a:spcPct val="120000"/>
              </a:lnSpc>
              <a:spcBef>
                <a:spcPct val="20000"/>
              </a:spcBef>
              <a:defRPr/>
            </a:pPr>
            <a:r>
              <a:rPr lang="zh-CN" altLang="en-US" sz="1400" b="1"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内置函数</a:t>
            </a:r>
            <a:br>
              <a:rPr 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b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p>
        </p:txBody>
      </p:sp>
      <p:sp>
        <p:nvSpPr>
          <p:cNvPr id="38" name="Rounded Rectangle 44">
            <a:extLst>
              <a:ext uri="{FF2B5EF4-FFF2-40B4-BE49-F238E27FC236}">
                <a16:creationId xmlns:a16="http://schemas.microsoft.com/office/drawing/2014/main" id="{E39FB6B6-5DC3-4AC6-8312-579BD37A1B0E}"/>
              </a:ext>
            </a:extLst>
          </p:cNvPr>
          <p:cNvSpPr/>
          <p:nvPr/>
        </p:nvSpPr>
        <p:spPr>
          <a:xfrm flipH="1">
            <a:off x="10470319" y="736005"/>
            <a:ext cx="1431664" cy="1276830"/>
          </a:xfrm>
          <a:prstGeom prst="roundRect">
            <a:avLst/>
          </a:prstGeom>
          <a:solidFill>
            <a:schemeClr val="accent4"/>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04</a:t>
            </a:r>
          </a:p>
        </p:txBody>
      </p:sp>
    </p:spTree>
    <p:extLst>
      <p:ext uri="{BB962C8B-B14F-4D97-AF65-F5344CB8AC3E}">
        <p14:creationId xmlns:p14="http://schemas.microsoft.com/office/powerpoint/2010/main" val="2429390450"/>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ppt_x"/>
                                          </p:val>
                                        </p:tav>
                                        <p:tav tm="100000">
                                          <p:val>
                                            <p:strVal val="#ppt_x"/>
                                          </p:val>
                                        </p:tav>
                                      </p:tavLst>
                                    </p:anim>
                                    <p:anim calcmode="lin" valueType="num">
                                      <p:cBhvr additive="base">
                                        <p:cTn id="8" dur="500" fill="hold"/>
                                        <p:tgtEl>
                                          <p:spTgt spid="6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wipe(left)">
                                      <p:cBhvr>
                                        <p:cTn id="12" dur="500"/>
                                        <p:tgtEl>
                                          <p:spTgt spid="69"/>
                                        </p:tgtEl>
                                      </p:cBhvr>
                                    </p:animEffect>
                                  </p:childTnLst>
                                </p:cTn>
                              </p:par>
                            </p:childTnLst>
                          </p:cTn>
                        </p:par>
                        <p:par>
                          <p:cTn id="13" fill="hold">
                            <p:stCondLst>
                              <p:cond delay="1000"/>
                            </p:stCondLst>
                            <p:childTnLst>
                              <p:par>
                                <p:cTn id="14" presetID="53" presetClass="entr" presetSubtype="0" fill="hold" grpId="0" nodeType="afterEffect">
                                  <p:stCondLst>
                                    <p:cond delay="0"/>
                                  </p:stCondLst>
                                  <p:childTnLst>
                                    <p:set>
                                      <p:cBhvr>
                                        <p:cTn id="15" dur="1" fill="hold">
                                          <p:stCondLst>
                                            <p:cond delay="0"/>
                                          </p:stCondLst>
                                        </p:cTn>
                                        <p:tgtEl>
                                          <p:spTgt spid="75"/>
                                        </p:tgtEl>
                                        <p:attrNameLst>
                                          <p:attrName>style.visibility</p:attrName>
                                        </p:attrNameLst>
                                      </p:cBhvr>
                                      <p:to>
                                        <p:strVal val="visible"/>
                                      </p:to>
                                    </p:set>
                                    <p:anim calcmode="lin" valueType="num">
                                      <p:cBhvr>
                                        <p:cTn id="16" dur="500" fill="hold"/>
                                        <p:tgtEl>
                                          <p:spTgt spid="75"/>
                                        </p:tgtEl>
                                        <p:attrNameLst>
                                          <p:attrName>ppt_w</p:attrName>
                                        </p:attrNameLst>
                                      </p:cBhvr>
                                      <p:tavLst>
                                        <p:tav tm="0">
                                          <p:val>
                                            <p:fltVal val="0"/>
                                          </p:val>
                                        </p:tav>
                                        <p:tav tm="100000">
                                          <p:val>
                                            <p:strVal val="#ppt_w"/>
                                          </p:val>
                                        </p:tav>
                                      </p:tavLst>
                                    </p:anim>
                                    <p:anim calcmode="lin" valueType="num">
                                      <p:cBhvr>
                                        <p:cTn id="17" dur="500" fill="hold"/>
                                        <p:tgtEl>
                                          <p:spTgt spid="75"/>
                                        </p:tgtEl>
                                        <p:attrNameLst>
                                          <p:attrName>ppt_h</p:attrName>
                                        </p:attrNameLst>
                                      </p:cBhvr>
                                      <p:tavLst>
                                        <p:tav tm="0">
                                          <p:val>
                                            <p:fltVal val="0"/>
                                          </p:val>
                                        </p:tav>
                                        <p:tav tm="100000">
                                          <p:val>
                                            <p:strVal val="#ppt_h"/>
                                          </p:val>
                                        </p:tav>
                                      </p:tavLst>
                                    </p:anim>
                                    <p:animEffect transition="in" filter="fade">
                                      <p:cBhvr>
                                        <p:cTn id="18" dur="500"/>
                                        <p:tgtEl>
                                          <p:spTgt spid="75"/>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74"/>
                                        </p:tgtEl>
                                        <p:attrNameLst>
                                          <p:attrName>style.visibility</p:attrName>
                                        </p:attrNameLst>
                                      </p:cBhvr>
                                      <p:to>
                                        <p:strVal val="visible"/>
                                      </p:to>
                                    </p:set>
                                    <p:animEffect transition="in" filter="wipe(left)">
                                      <p:cBhvr>
                                        <p:cTn id="22" dur="500"/>
                                        <p:tgtEl>
                                          <p:spTgt spid="74"/>
                                        </p:tgtEl>
                                      </p:cBhvr>
                                    </p:animEffect>
                                  </p:childTnLst>
                                </p:cTn>
                              </p:par>
                            </p:childTnLst>
                          </p:cTn>
                        </p:par>
                        <p:par>
                          <p:cTn id="23" fill="hold">
                            <p:stCondLst>
                              <p:cond delay="2000"/>
                            </p:stCondLst>
                            <p:childTnLst>
                              <p:par>
                                <p:cTn id="24" presetID="2" presetClass="entr" presetSubtype="1" accel="50000" decel="50000" fill="hold" grpId="0" nodeType="afterEffect">
                                  <p:stCondLst>
                                    <p:cond delay="0"/>
                                  </p:stCondLst>
                                  <p:childTnLst>
                                    <p:set>
                                      <p:cBhvr>
                                        <p:cTn id="25" dur="1" fill="hold">
                                          <p:stCondLst>
                                            <p:cond delay="0"/>
                                          </p:stCondLst>
                                        </p:cTn>
                                        <p:tgtEl>
                                          <p:spTgt spid="45"/>
                                        </p:tgtEl>
                                        <p:attrNameLst>
                                          <p:attrName>style.visibility</p:attrName>
                                        </p:attrNameLst>
                                      </p:cBhvr>
                                      <p:to>
                                        <p:strVal val="visible"/>
                                      </p:to>
                                    </p:set>
                                    <p:anim calcmode="lin" valueType="num">
                                      <p:cBhvr additive="base">
                                        <p:cTn id="26" dur="500" fill="hold"/>
                                        <p:tgtEl>
                                          <p:spTgt spid="45"/>
                                        </p:tgtEl>
                                        <p:attrNameLst>
                                          <p:attrName>ppt_x</p:attrName>
                                        </p:attrNameLst>
                                      </p:cBhvr>
                                      <p:tavLst>
                                        <p:tav tm="0">
                                          <p:val>
                                            <p:strVal val="#ppt_x"/>
                                          </p:val>
                                        </p:tav>
                                        <p:tav tm="100000">
                                          <p:val>
                                            <p:strVal val="#ppt_x"/>
                                          </p:val>
                                        </p:tav>
                                      </p:tavLst>
                                    </p:anim>
                                    <p:anim calcmode="lin" valueType="num">
                                      <p:cBhvr additive="base">
                                        <p:cTn id="27" dur="500" fill="hold"/>
                                        <p:tgtEl>
                                          <p:spTgt spid="45"/>
                                        </p:tgtEl>
                                        <p:attrNameLst>
                                          <p:attrName>ppt_y</p:attrName>
                                        </p:attrNameLst>
                                      </p:cBhvr>
                                      <p:tavLst>
                                        <p:tav tm="0">
                                          <p:val>
                                            <p:strVal val="0-#ppt_h/2"/>
                                          </p:val>
                                        </p:tav>
                                        <p:tav tm="100000">
                                          <p:val>
                                            <p:strVal val="#ppt_y"/>
                                          </p:val>
                                        </p:tav>
                                      </p:tavLst>
                                    </p:anim>
                                  </p:childTnLst>
                                </p:cTn>
                              </p:par>
                            </p:childTnLst>
                          </p:cTn>
                        </p:par>
                        <p:par>
                          <p:cTn id="28" fill="hold">
                            <p:stCondLst>
                              <p:cond delay="2500"/>
                            </p:stCondLst>
                            <p:childTnLst>
                              <p:par>
                                <p:cTn id="29" presetID="22" presetClass="entr" presetSubtype="2" fill="hold" grpId="0" nodeType="after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wipe(right)">
                                      <p:cBhvr>
                                        <p:cTn id="31" dur="500"/>
                                        <p:tgtEl>
                                          <p:spTgt spid="46"/>
                                        </p:tgtEl>
                                      </p:cBhvr>
                                    </p:animEffect>
                                  </p:childTnLst>
                                </p:cTn>
                              </p:par>
                            </p:childTnLst>
                          </p:cTn>
                        </p:par>
                        <p:par>
                          <p:cTn id="32" fill="hold">
                            <p:stCondLst>
                              <p:cond delay="3000"/>
                            </p:stCondLst>
                            <p:childTnLst>
                              <p:par>
                                <p:cTn id="33" presetID="53" presetClass="entr" presetSubtype="0" fill="hold" grpId="0" nodeType="afterEffect">
                                  <p:stCondLst>
                                    <p:cond delay="0"/>
                                  </p:stCondLst>
                                  <p:childTnLst>
                                    <p:set>
                                      <p:cBhvr>
                                        <p:cTn id="34" dur="1" fill="hold">
                                          <p:stCondLst>
                                            <p:cond delay="0"/>
                                          </p:stCondLst>
                                        </p:cTn>
                                        <p:tgtEl>
                                          <p:spTgt spid="84"/>
                                        </p:tgtEl>
                                        <p:attrNameLst>
                                          <p:attrName>style.visibility</p:attrName>
                                        </p:attrNameLst>
                                      </p:cBhvr>
                                      <p:to>
                                        <p:strVal val="visible"/>
                                      </p:to>
                                    </p:set>
                                    <p:anim calcmode="lin" valueType="num">
                                      <p:cBhvr>
                                        <p:cTn id="35" dur="500" fill="hold"/>
                                        <p:tgtEl>
                                          <p:spTgt spid="84"/>
                                        </p:tgtEl>
                                        <p:attrNameLst>
                                          <p:attrName>ppt_w</p:attrName>
                                        </p:attrNameLst>
                                      </p:cBhvr>
                                      <p:tavLst>
                                        <p:tav tm="0">
                                          <p:val>
                                            <p:fltVal val="0"/>
                                          </p:val>
                                        </p:tav>
                                        <p:tav tm="100000">
                                          <p:val>
                                            <p:strVal val="#ppt_w"/>
                                          </p:val>
                                        </p:tav>
                                      </p:tavLst>
                                    </p:anim>
                                    <p:anim calcmode="lin" valueType="num">
                                      <p:cBhvr>
                                        <p:cTn id="36" dur="500" fill="hold"/>
                                        <p:tgtEl>
                                          <p:spTgt spid="84"/>
                                        </p:tgtEl>
                                        <p:attrNameLst>
                                          <p:attrName>ppt_h</p:attrName>
                                        </p:attrNameLst>
                                      </p:cBhvr>
                                      <p:tavLst>
                                        <p:tav tm="0">
                                          <p:val>
                                            <p:fltVal val="0"/>
                                          </p:val>
                                        </p:tav>
                                        <p:tav tm="100000">
                                          <p:val>
                                            <p:strVal val="#ppt_h"/>
                                          </p:val>
                                        </p:tav>
                                      </p:tavLst>
                                    </p:anim>
                                    <p:animEffect transition="in" filter="fade">
                                      <p:cBhvr>
                                        <p:cTn id="37" dur="500"/>
                                        <p:tgtEl>
                                          <p:spTgt spid="84"/>
                                        </p:tgtEl>
                                      </p:cBhvr>
                                    </p:animEffect>
                                  </p:childTnLst>
                                </p:cTn>
                              </p:par>
                            </p:childTnLst>
                          </p:cTn>
                        </p:par>
                        <p:par>
                          <p:cTn id="38" fill="hold">
                            <p:stCondLst>
                              <p:cond delay="3500"/>
                            </p:stCondLst>
                            <p:childTnLst>
                              <p:par>
                                <p:cTn id="39" presetID="22" presetClass="entr" presetSubtype="2" fill="hold" grpId="0" nodeType="afterEffect">
                                  <p:stCondLst>
                                    <p:cond delay="0"/>
                                  </p:stCondLst>
                                  <p:childTnLst>
                                    <p:set>
                                      <p:cBhvr>
                                        <p:cTn id="40" dur="1" fill="hold">
                                          <p:stCondLst>
                                            <p:cond delay="0"/>
                                          </p:stCondLst>
                                        </p:cTn>
                                        <p:tgtEl>
                                          <p:spTgt spid="87"/>
                                        </p:tgtEl>
                                        <p:attrNameLst>
                                          <p:attrName>style.visibility</p:attrName>
                                        </p:attrNameLst>
                                      </p:cBhvr>
                                      <p:to>
                                        <p:strVal val="visible"/>
                                      </p:to>
                                    </p:set>
                                    <p:animEffect transition="in" filter="wipe(right)">
                                      <p:cBhvr>
                                        <p:cTn id="41" dur="500"/>
                                        <p:tgtEl>
                                          <p:spTgt spid="87"/>
                                        </p:tgtEl>
                                      </p:cBhvr>
                                    </p:animEffect>
                                  </p:childTnLst>
                                </p:cTn>
                              </p:par>
                            </p:childTnLst>
                          </p:cTn>
                        </p:par>
                        <p:par>
                          <p:cTn id="42" fill="hold">
                            <p:stCondLst>
                              <p:cond delay="4000"/>
                            </p:stCondLst>
                            <p:childTnLst>
                              <p:par>
                                <p:cTn id="43" presetID="2" presetClass="entr" presetSubtype="1" accel="50000" decel="50000" fill="hold" grpId="0" nodeType="afterEffect">
                                  <p:stCondLst>
                                    <p:cond delay="0"/>
                                  </p:stCondLst>
                                  <p:childTnLst>
                                    <p:set>
                                      <p:cBhvr>
                                        <p:cTn id="44" dur="1" fill="hold">
                                          <p:stCondLst>
                                            <p:cond delay="0"/>
                                          </p:stCondLst>
                                        </p:cTn>
                                        <p:tgtEl>
                                          <p:spTgt spid="70"/>
                                        </p:tgtEl>
                                        <p:attrNameLst>
                                          <p:attrName>style.visibility</p:attrName>
                                        </p:attrNameLst>
                                      </p:cBhvr>
                                      <p:to>
                                        <p:strVal val="visible"/>
                                      </p:to>
                                    </p:set>
                                    <p:anim calcmode="lin" valueType="num">
                                      <p:cBhvr additive="base">
                                        <p:cTn id="45" dur="500" fill="hold"/>
                                        <p:tgtEl>
                                          <p:spTgt spid="70"/>
                                        </p:tgtEl>
                                        <p:attrNameLst>
                                          <p:attrName>ppt_x</p:attrName>
                                        </p:attrNameLst>
                                      </p:cBhvr>
                                      <p:tavLst>
                                        <p:tav tm="0">
                                          <p:val>
                                            <p:strVal val="#ppt_x"/>
                                          </p:val>
                                        </p:tav>
                                        <p:tav tm="100000">
                                          <p:val>
                                            <p:strVal val="#ppt_x"/>
                                          </p:val>
                                        </p:tav>
                                      </p:tavLst>
                                    </p:anim>
                                    <p:anim calcmode="lin" valueType="num">
                                      <p:cBhvr additive="base">
                                        <p:cTn id="46" dur="500" fill="hold"/>
                                        <p:tgtEl>
                                          <p:spTgt spid="70"/>
                                        </p:tgtEl>
                                        <p:attrNameLst>
                                          <p:attrName>ppt_y</p:attrName>
                                        </p:attrNameLst>
                                      </p:cBhvr>
                                      <p:tavLst>
                                        <p:tav tm="0">
                                          <p:val>
                                            <p:strVal val="0-#ppt_h/2"/>
                                          </p:val>
                                        </p:tav>
                                        <p:tav tm="100000">
                                          <p:val>
                                            <p:strVal val="#ppt_y"/>
                                          </p:val>
                                        </p:tav>
                                      </p:tavLst>
                                    </p:anim>
                                  </p:childTnLst>
                                </p:cTn>
                              </p:par>
                            </p:childTnLst>
                          </p:cTn>
                        </p:par>
                        <p:par>
                          <p:cTn id="47" fill="hold">
                            <p:stCondLst>
                              <p:cond delay="4500"/>
                            </p:stCondLst>
                            <p:childTnLst>
                              <p:par>
                                <p:cTn id="48" presetID="22" presetClass="entr" presetSubtype="8" fill="hold" grpId="0" nodeType="afterEffect">
                                  <p:stCondLst>
                                    <p:cond delay="0"/>
                                  </p:stCondLst>
                                  <p:childTnLst>
                                    <p:set>
                                      <p:cBhvr>
                                        <p:cTn id="49" dur="1" fill="hold">
                                          <p:stCondLst>
                                            <p:cond delay="0"/>
                                          </p:stCondLst>
                                        </p:cTn>
                                        <p:tgtEl>
                                          <p:spTgt spid="71"/>
                                        </p:tgtEl>
                                        <p:attrNameLst>
                                          <p:attrName>style.visibility</p:attrName>
                                        </p:attrNameLst>
                                      </p:cBhvr>
                                      <p:to>
                                        <p:strVal val="visible"/>
                                      </p:to>
                                    </p:set>
                                    <p:animEffect transition="in" filter="wipe(left)">
                                      <p:cBhvr>
                                        <p:cTn id="50" dur="500"/>
                                        <p:tgtEl>
                                          <p:spTgt spid="71"/>
                                        </p:tgtEl>
                                      </p:cBhvr>
                                    </p:animEffect>
                                  </p:childTnLst>
                                </p:cTn>
                              </p:par>
                            </p:childTnLst>
                          </p:cTn>
                        </p:par>
                        <p:par>
                          <p:cTn id="51" fill="hold">
                            <p:stCondLst>
                              <p:cond delay="5000"/>
                            </p:stCondLst>
                            <p:childTnLst>
                              <p:par>
                                <p:cTn id="52" presetID="53" presetClass="entr" presetSubtype="0" fill="hold" grpId="0" nodeType="afterEffect">
                                  <p:stCondLst>
                                    <p:cond delay="0"/>
                                  </p:stCondLst>
                                  <p:childTnLst>
                                    <p:set>
                                      <p:cBhvr>
                                        <p:cTn id="53" dur="1" fill="hold">
                                          <p:stCondLst>
                                            <p:cond delay="0"/>
                                          </p:stCondLst>
                                        </p:cTn>
                                        <p:tgtEl>
                                          <p:spTgt spid="79"/>
                                        </p:tgtEl>
                                        <p:attrNameLst>
                                          <p:attrName>style.visibility</p:attrName>
                                        </p:attrNameLst>
                                      </p:cBhvr>
                                      <p:to>
                                        <p:strVal val="visible"/>
                                      </p:to>
                                    </p:set>
                                    <p:anim calcmode="lin" valueType="num">
                                      <p:cBhvr>
                                        <p:cTn id="54" dur="500" fill="hold"/>
                                        <p:tgtEl>
                                          <p:spTgt spid="79"/>
                                        </p:tgtEl>
                                        <p:attrNameLst>
                                          <p:attrName>ppt_w</p:attrName>
                                        </p:attrNameLst>
                                      </p:cBhvr>
                                      <p:tavLst>
                                        <p:tav tm="0">
                                          <p:val>
                                            <p:fltVal val="0"/>
                                          </p:val>
                                        </p:tav>
                                        <p:tav tm="100000">
                                          <p:val>
                                            <p:strVal val="#ppt_w"/>
                                          </p:val>
                                        </p:tav>
                                      </p:tavLst>
                                    </p:anim>
                                    <p:anim calcmode="lin" valueType="num">
                                      <p:cBhvr>
                                        <p:cTn id="55" dur="500" fill="hold"/>
                                        <p:tgtEl>
                                          <p:spTgt spid="79"/>
                                        </p:tgtEl>
                                        <p:attrNameLst>
                                          <p:attrName>ppt_h</p:attrName>
                                        </p:attrNameLst>
                                      </p:cBhvr>
                                      <p:tavLst>
                                        <p:tav tm="0">
                                          <p:val>
                                            <p:fltVal val="0"/>
                                          </p:val>
                                        </p:tav>
                                        <p:tav tm="100000">
                                          <p:val>
                                            <p:strVal val="#ppt_h"/>
                                          </p:val>
                                        </p:tav>
                                      </p:tavLst>
                                    </p:anim>
                                    <p:animEffect transition="in" filter="fade">
                                      <p:cBhvr>
                                        <p:cTn id="56" dur="500"/>
                                        <p:tgtEl>
                                          <p:spTgt spid="79"/>
                                        </p:tgtEl>
                                      </p:cBhvr>
                                    </p:animEffect>
                                  </p:childTnLst>
                                </p:cTn>
                              </p:par>
                            </p:childTnLst>
                          </p:cTn>
                        </p:par>
                        <p:par>
                          <p:cTn id="57" fill="hold">
                            <p:stCondLst>
                              <p:cond delay="5500"/>
                            </p:stCondLst>
                            <p:childTnLst>
                              <p:par>
                                <p:cTn id="58" presetID="22" presetClass="entr" presetSubtype="8" fill="hold" grpId="0" nodeType="afterEffect">
                                  <p:stCondLst>
                                    <p:cond delay="0"/>
                                  </p:stCondLst>
                                  <p:childTnLst>
                                    <p:set>
                                      <p:cBhvr>
                                        <p:cTn id="59" dur="1" fill="hold">
                                          <p:stCondLst>
                                            <p:cond delay="0"/>
                                          </p:stCondLst>
                                        </p:cTn>
                                        <p:tgtEl>
                                          <p:spTgt spid="78"/>
                                        </p:tgtEl>
                                        <p:attrNameLst>
                                          <p:attrName>style.visibility</p:attrName>
                                        </p:attrNameLst>
                                      </p:cBhvr>
                                      <p:to>
                                        <p:strVal val="visible"/>
                                      </p:to>
                                    </p:set>
                                    <p:animEffect transition="in" filter="wipe(left)">
                                      <p:cBhvr>
                                        <p:cTn id="60" dur="500"/>
                                        <p:tgtEl>
                                          <p:spTgt spid="78"/>
                                        </p:tgtEl>
                                      </p:cBhvr>
                                    </p:animEffect>
                                  </p:childTnLst>
                                </p:cTn>
                              </p:par>
                            </p:childTnLst>
                          </p:cTn>
                        </p:par>
                        <p:par>
                          <p:cTn id="61" fill="hold">
                            <p:stCondLst>
                              <p:cond delay="6000"/>
                            </p:stCondLst>
                            <p:childTnLst>
                              <p:par>
                                <p:cTn id="62" presetID="2" presetClass="entr" presetSubtype="1" accel="50000" decel="50000" fill="hold" grpId="0" nodeType="afterEffect">
                                  <p:stCondLst>
                                    <p:cond delay="0"/>
                                  </p:stCondLst>
                                  <p:childTnLst>
                                    <p:set>
                                      <p:cBhvr>
                                        <p:cTn id="63" dur="1" fill="hold">
                                          <p:stCondLst>
                                            <p:cond delay="0"/>
                                          </p:stCondLst>
                                        </p:cTn>
                                        <p:tgtEl>
                                          <p:spTgt spid="48"/>
                                        </p:tgtEl>
                                        <p:attrNameLst>
                                          <p:attrName>style.visibility</p:attrName>
                                        </p:attrNameLst>
                                      </p:cBhvr>
                                      <p:to>
                                        <p:strVal val="visible"/>
                                      </p:to>
                                    </p:set>
                                    <p:anim calcmode="lin" valueType="num">
                                      <p:cBhvr additive="base">
                                        <p:cTn id="64" dur="500" fill="hold"/>
                                        <p:tgtEl>
                                          <p:spTgt spid="48"/>
                                        </p:tgtEl>
                                        <p:attrNameLst>
                                          <p:attrName>ppt_x</p:attrName>
                                        </p:attrNameLst>
                                      </p:cBhvr>
                                      <p:tavLst>
                                        <p:tav tm="0">
                                          <p:val>
                                            <p:strVal val="#ppt_x"/>
                                          </p:val>
                                        </p:tav>
                                        <p:tav tm="100000">
                                          <p:val>
                                            <p:strVal val="#ppt_x"/>
                                          </p:val>
                                        </p:tav>
                                      </p:tavLst>
                                    </p:anim>
                                    <p:anim calcmode="lin" valueType="num">
                                      <p:cBhvr additive="base">
                                        <p:cTn id="65" dur="500" fill="hold"/>
                                        <p:tgtEl>
                                          <p:spTgt spid="48"/>
                                        </p:tgtEl>
                                        <p:attrNameLst>
                                          <p:attrName>ppt_y</p:attrName>
                                        </p:attrNameLst>
                                      </p:cBhvr>
                                      <p:tavLst>
                                        <p:tav tm="0">
                                          <p:val>
                                            <p:strVal val="0-#ppt_h/2"/>
                                          </p:val>
                                        </p:tav>
                                        <p:tav tm="100000">
                                          <p:val>
                                            <p:strVal val="#ppt_y"/>
                                          </p:val>
                                        </p:tav>
                                      </p:tavLst>
                                    </p:anim>
                                  </p:childTnLst>
                                </p:cTn>
                              </p:par>
                            </p:childTnLst>
                          </p:cTn>
                        </p:par>
                        <p:par>
                          <p:cTn id="66" fill="hold">
                            <p:stCondLst>
                              <p:cond delay="6500"/>
                            </p:stCondLst>
                            <p:childTnLst>
                              <p:par>
                                <p:cTn id="67" presetID="22" presetClass="entr" presetSubtype="2" fill="hold" grpId="0" nodeType="afterEffect">
                                  <p:stCondLst>
                                    <p:cond delay="0"/>
                                  </p:stCondLst>
                                  <p:childTnLst>
                                    <p:set>
                                      <p:cBhvr>
                                        <p:cTn id="68" dur="1" fill="hold">
                                          <p:stCondLst>
                                            <p:cond delay="0"/>
                                          </p:stCondLst>
                                        </p:cTn>
                                        <p:tgtEl>
                                          <p:spTgt spid="63"/>
                                        </p:tgtEl>
                                        <p:attrNameLst>
                                          <p:attrName>style.visibility</p:attrName>
                                        </p:attrNameLst>
                                      </p:cBhvr>
                                      <p:to>
                                        <p:strVal val="visible"/>
                                      </p:to>
                                    </p:set>
                                    <p:animEffect transition="in" filter="wipe(right)">
                                      <p:cBhvr>
                                        <p:cTn id="69" dur="500"/>
                                        <p:tgtEl>
                                          <p:spTgt spid="63"/>
                                        </p:tgtEl>
                                      </p:cBhvr>
                                    </p:animEffect>
                                  </p:childTnLst>
                                </p:cTn>
                              </p:par>
                            </p:childTnLst>
                          </p:cTn>
                        </p:par>
                        <p:par>
                          <p:cTn id="70" fill="hold">
                            <p:stCondLst>
                              <p:cond delay="7000"/>
                            </p:stCondLst>
                            <p:childTnLst>
                              <p:par>
                                <p:cTn id="71" presetID="53" presetClass="entr" presetSubtype="0" fill="hold" grpId="0" nodeType="afterEffect">
                                  <p:stCondLst>
                                    <p:cond delay="0"/>
                                  </p:stCondLst>
                                  <p:childTnLst>
                                    <p:set>
                                      <p:cBhvr>
                                        <p:cTn id="72" dur="1" fill="hold">
                                          <p:stCondLst>
                                            <p:cond delay="0"/>
                                          </p:stCondLst>
                                        </p:cTn>
                                        <p:tgtEl>
                                          <p:spTgt spid="90"/>
                                        </p:tgtEl>
                                        <p:attrNameLst>
                                          <p:attrName>style.visibility</p:attrName>
                                        </p:attrNameLst>
                                      </p:cBhvr>
                                      <p:to>
                                        <p:strVal val="visible"/>
                                      </p:to>
                                    </p:set>
                                    <p:anim calcmode="lin" valueType="num">
                                      <p:cBhvr>
                                        <p:cTn id="73" dur="500" fill="hold"/>
                                        <p:tgtEl>
                                          <p:spTgt spid="90"/>
                                        </p:tgtEl>
                                        <p:attrNameLst>
                                          <p:attrName>ppt_w</p:attrName>
                                        </p:attrNameLst>
                                      </p:cBhvr>
                                      <p:tavLst>
                                        <p:tav tm="0">
                                          <p:val>
                                            <p:fltVal val="0"/>
                                          </p:val>
                                        </p:tav>
                                        <p:tav tm="100000">
                                          <p:val>
                                            <p:strVal val="#ppt_w"/>
                                          </p:val>
                                        </p:tav>
                                      </p:tavLst>
                                    </p:anim>
                                    <p:anim calcmode="lin" valueType="num">
                                      <p:cBhvr>
                                        <p:cTn id="74" dur="500" fill="hold"/>
                                        <p:tgtEl>
                                          <p:spTgt spid="90"/>
                                        </p:tgtEl>
                                        <p:attrNameLst>
                                          <p:attrName>ppt_h</p:attrName>
                                        </p:attrNameLst>
                                      </p:cBhvr>
                                      <p:tavLst>
                                        <p:tav tm="0">
                                          <p:val>
                                            <p:fltVal val="0"/>
                                          </p:val>
                                        </p:tav>
                                        <p:tav tm="100000">
                                          <p:val>
                                            <p:strVal val="#ppt_h"/>
                                          </p:val>
                                        </p:tav>
                                      </p:tavLst>
                                    </p:anim>
                                    <p:animEffect transition="in" filter="fade">
                                      <p:cBhvr>
                                        <p:cTn id="75" dur="500"/>
                                        <p:tgtEl>
                                          <p:spTgt spid="90"/>
                                        </p:tgtEl>
                                      </p:cBhvr>
                                    </p:animEffect>
                                  </p:childTnLst>
                                </p:cTn>
                              </p:par>
                            </p:childTnLst>
                          </p:cTn>
                        </p:par>
                        <p:par>
                          <p:cTn id="76" fill="hold">
                            <p:stCondLst>
                              <p:cond delay="7500"/>
                            </p:stCondLst>
                            <p:childTnLst>
                              <p:par>
                                <p:cTn id="77" presetID="22" presetClass="entr" presetSubtype="2" fill="hold" grpId="0" nodeType="afterEffect">
                                  <p:stCondLst>
                                    <p:cond delay="0"/>
                                  </p:stCondLst>
                                  <p:childTnLst>
                                    <p:set>
                                      <p:cBhvr>
                                        <p:cTn id="78" dur="1" fill="hold">
                                          <p:stCondLst>
                                            <p:cond delay="0"/>
                                          </p:stCondLst>
                                        </p:cTn>
                                        <p:tgtEl>
                                          <p:spTgt spid="91"/>
                                        </p:tgtEl>
                                        <p:attrNameLst>
                                          <p:attrName>style.visibility</p:attrName>
                                        </p:attrNameLst>
                                      </p:cBhvr>
                                      <p:to>
                                        <p:strVal val="visible"/>
                                      </p:to>
                                    </p:set>
                                    <p:animEffect transition="in" filter="wipe(right)">
                                      <p:cBhvr>
                                        <p:cTn id="79" dur="500"/>
                                        <p:tgtEl>
                                          <p:spTgt spid="91"/>
                                        </p:tgtEl>
                                      </p:cBhvr>
                                    </p:animEffect>
                                  </p:childTnLst>
                                </p:cTn>
                              </p:par>
                            </p:childTnLst>
                          </p:cTn>
                        </p:par>
                        <p:par>
                          <p:cTn id="80" fill="hold">
                            <p:stCondLst>
                              <p:cond delay="8000"/>
                            </p:stCondLst>
                            <p:childTnLst>
                              <p:par>
                                <p:cTn id="81" presetID="2" presetClass="entr" presetSubtype="1" accel="50000" decel="50000" fill="hold" grpId="0" nodeType="afterEffect">
                                  <p:stCondLst>
                                    <p:cond delay="0"/>
                                  </p:stCondLst>
                                  <p:childTnLst>
                                    <p:set>
                                      <p:cBhvr>
                                        <p:cTn id="82" dur="1" fill="hold">
                                          <p:stCondLst>
                                            <p:cond delay="0"/>
                                          </p:stCondLst>
                                        </p:cTn>
                                        <p:tgtEl>
                                          <p:spTgt spid="72"/>
                                        </p:tgtEl>
                                        <p:attrNameLst>
                                          <p:attrName>style.visibility</p:attrName>
                                        </p:attrNameLst>
                                      </p:cBhvr>
                                      <p:to>
                                        <p:strVal val="visible"/>
                                      </p:to>
                                    </p:set>
                                    <p:anim calcmode="lin" valueType="num">
                                      <p:cBhvr additive="base">
                                        <p:cTn id="83" dur="500" fill="hold"/>
                                        <p:tgtEl>
                                          <p:spTgt spid="72"/>
                                        </p:tgtEl>
                                        <p:attrNameLst>
                                          <p:attrName>ppt_x</p:attrName>
                                        </p:attrNameLst>
                                      </p:cBhvr>
                                      <p:tavLst>
                                        <p:tav tm="0">
                                          <p:val>
                                            <p:strVal val="#ppt_x"/>
                                          </p:val>
                                        </p:tav>
                                        <p:tav tm="100000">
                                          <p:val>
                                            <p:strVal val="#ppt_x"/>
                                          </p:val>
                                        </p:tav>
                                      </p:tavLst>
                                    </p:anim>
                                    <p:anim calcmode="lin" valueType="num">
                                      <p:cBhvr additive="base">
                                        <p:cTn id="84" dur="500" fill="hold"/>
                                        <p:tgtEl>
                                          <p:spTgt spid="72"/>
                                        </p:tgtEl>
                                        <p:attrNameLst>
                                          <p:attrName>ppt_y</p:attrName>
                                        </p:attrNameLst>
                                      </p:cBhvr>
                                      <p:tavLst>
                                        <p:tav tm="0">
                                          <p:val>
                                            <p:strVal val="0-#ppt_h/2"/>
                                          </p:val>
                                        </p:tav>
                                        <p:tav tm="100000">
                                          <p:val>
                                            <p:strVal val="#ppt_y"/>
                                          </p:val>
                                        </p:tav>
                                      </p:tavLst>
                                    </p:anim>
                                  </p:childTnLst>
                                </p:cTn>
                              </p:par>
                            </p:childTnLst>
                          </p:cTn>
                        </p:par>
                        <p:par>
                          <p:cTn id="85" fill="hold">
                            <p:stCondLst>
                              <p:cond delay="8500"/>
                            </p:stCondLst>
                            <p:childTnLst>
                              <p:par>
                                <p:cTn id="86" presetID="22" presetClass="entr" presetSubtype="8" fill="hold" grpId="0" nodeType="afterEffect">
                                  <p:stCondLst>
                                    <p:cond delay="0"/>
                                  </p:stCondLst>
                                  <p:childTnLst>
                                    <p:set>
                                      <p:cBhvr>
                                        <p:cTn id="87" dur="1" fill="hold">
                                          <p:stCondLst>
                                            <p:cond delay="0"/>
                                          </p:stCondLst>
                                        </p:cTn>
                                        <p:tgtEl>
                                          <p:spTgt spid="73"/>
                                        </p:tgtEl>
                                        <p:attrNameLst>
                                          <p:attrName>style.visibility</p:attrName>
                                        </p:attrNameLst>
                                      </p:cBhvr>
                                      <p:to>
                                        <p:strVal val="visible"/>
                                      </p:to>
                                    </p:set>
                                    <p:animEffect transition="in" filter="wipe(left)">
                                      <p:cBhvr>
                                        <p:cTn id="88" dur="500"/>
                                        <p:tgtEl>
                                          <p:spTgt spid="73"/>
                                        </p:tgtEl>
                                      </p:cBhvr>
                                    </p:animEffect>
                                  </p:childTnLst>
                                </p:cTn>
                              </p:par>
                            </p:childTnLst>
                          </p:cTn>
                        </p:par>
                        <p:par>
                          <p:cTn id="89" fill="hold">
                            <p:stCondLst>
                              <p:cond delay="9000"/>
                            </p:stCondLst>
                            <p:childTnLst>
                              <p:par>
                                <p:cTn id="90" presetID="53" presetClass="entr" presetSubtype="0" fill="hold" grpId="0" nodeType="afterEffect">
                                  <p:stCondLst>
                                    <p:cond delay="0"/>
                                  </p:stCondLst>
                                  <p:childTnLst>
                                    <p:set>
                                      <p:cBhvr>
                                        <p:cTn id="91" dur="1" fill="hold">
                                          <p:stCondLst>
                                            <p:cond delay="0"/>
                                          </p:stCondLst>
                                        </p:cTn>
                                        <p:tgtEl>
                                          <p:spTgt spid="81"/>
                                        </p:tgtEl>
                                        <p:attrNameLst>
                                          <p:attrName>style.visibility</p:attrName>
                                        </p:attrNameLst>
                                      </p:cBhvr>
                                      <p:to>
                                        <p:strVal val="visible"/>
                                      </p:to>
                                    </p:set>
                                    <p:anim calcmode="lin" valueType="num">
                                      <p:cBhvr>
                                        <p:cTn id="92" dur="500" fill="hold"/>
                                        <p:tgtEl>
                                          <p:spTgt spid="81"/>
                                        </p:tgtEl>
                                        <p:attrNameLst>
                                          <p:attrName>ppt_w</p:attrName>
                                        </p:attrNameLst>
                                      </p:cBhvr>
                                      <p:tavLst>
                                        <p:tav tm="0">
                                          <p:val>
                                            <p:fltVal val="0"/>
                                          </p:val>
                                        </p:tav>
                                        <p:tav tm="100000">
                                          <p:val>
                                            <p:strVal val="#ppt_w"/>
                                          </p:val>
                                        </p:tav>
                                      </p:tavLst>
                                    </p:anim>
                                    <p:anim calcmode="lin" valueType="num">
                                      <p:cBhvr>
                                        <p:cTn id="93" dur="500" fill="hold"/>
                                        <p:tgtEl>
                                          <p:spTgt spid="81"/>
                                        </p:tgtEl>
                                        <p:attrNameLst>
                                          <p:attrName>ppt_h</p:attrName>
                                        </p:attrNameLst>
                                      </p:cBhvr>
                                      <p:tavLst>
                                        <p:tav tm="0">
                                          <p:val>
                                            <p:fltVal val="0"/>
                                          </p:val>
                                        </p:tav>
                                        <p:tav tm="100000">
                                          <p:val>
                                            <p:strVal val="#ppt_h"/>
                                          </p:val>
                                        </p:tav>
                                      </p:tavLst>
                                    </p:anim>
                                    <p:animEffect transition="in" filter="fade">
                                      <p:cBhvr>
                                        <p:cTn id="94" dur="500"/>
                                        <p:tgtEl>
                                          <p:spTgt spid="81"/>
                                        </p:tgtEl>
                                      </p:cBhvr>
                                    </p:animEffect>
                                  </p:childTnLst>
                                </p:cTn>
                              </p:par>
                            </p:childTnLst>
                          </p:cTn>
                        </p:par>
                        <p:par>
                          <p:cTn id="95" fill="hold">
                            <p:stCondLst>
                              <p:cond delay="9500"/>
                            </p:stCondLst>
                            <p:childTnLst>
                              <p:par>
                                <p:cTn id="96" presetID="22" presetClass="entr" presetSubtype="8" fill="hold" grpId="0" nodeType="afterEffect">
                                  <p:stCondLst>
                                    <p:cond delay="0"/>
                                  </p:stCondLst>
                                  <p:childTnLst>
                                    <p:set>
                                      <p:cBhvr>
                                        <p:cTn id="97" dur="1" fill="hold">
                                          <p:stCondLst>
                                            <p:cond delay="0"/>
                                          </p:stCondLst>
                                        </p:cTn>
                                        <p:tgtEl>
                                          <p:spTgt spid="80"/>
                                        </p:tgtEl>
                                        <p:attrNameLst>
                                          <p:attrName>style.visibility</p:attrName>
                                        </p:attrNameLst>
                                      </p:cBhvr>
                                      <p:to>
                                        <p:strVal val="visible"/>
                                      </p:to>
                                    </p:set>
                                    <p:animEffect transition="in" filter="wipe(left)">
                                      <p:cBhvr>
                                        <p:cTn id="98" dur="500"/>
                                        <p:tgtEl>
                                          <p:spTgt spid="80"/>
                                        </p:tgtEl>
                                      </p:cBhvr>
                                    </p:animEffect>
                                  </p:childTnLst>
                                </p:cTn>
                              </p:par>
                            </p:childTnLst>
                          </p:cTn>
                        </p:par>
                        <p:par>
                          <p:cTn id="99" fill="hold">
                            <p:stCondLst>
                              <p:cond delay="10000"/>
                            </p:stCondLst>
                            <p:childTnLst>
                              <p:par>
                                <p:cTn id="100" presetID="2" presetClass="entr" presetSubtype="1" accel="50000" decel="50000" fill="hold" grpId="0" nodeType="afterEffect">
                                  <p:stCondLst>
                                    <p:cond delay="0"/>
                                  </p:stCondLst>
                                  <p:childTnLst>
                                    <p:set>
                                      <p:cBhvr>
                                        <p:cTn id="101" dur="1" fill="hold">
                                          <p:stCondLst>
                                            <p:cond delay="0"/>
                                          </p:stCondLst>
                                        </p:cTn>
                                        <p:tgtEl>
                                          <p:spTgt spid="64"/>
                                        </p:tgtEl>
                                        <p:attrNameLst>
                                          <p:attrName>style.visibility</p:attrName>
                                        </p:attrNameLst>
                                      </p:cBhvr>
                                      <p:to>
                                        <p:strVal val="visible"/>
                                      </p:to>
                                    </p:set>
                                    <p:anim calcmode="lin" valueType="num">
                                      <p:cBhvr additive="base">
                                        <p:cTn id="102" dur="500" fill="hold"/>
                                        <p:tgtEl>
                                          <p:spTgt spid="64"/>
                                        </p:tgtEl>
                                        <p:attrNameLst>
                                          <p:attrName>ppt_x</p:attrName>
                                        </p:attrNameLst>
                                      </p:cBhvr>
                                      <p:tavLst>
                                        <p:tav tm="0">
                                          <p:val>
                                            <p:strVal val="#ppt_x"/>
                                          </p:val>
                                        </p:tav>
                                        <p:tav tm="100000">
                                          <p:val>
                                            <p:strVal val="#ppt_x"/>
                                          </p:val>
                                        </p:tav>
                                      </p:tavLst>
                                    </p:anim>
                                    <p:anim calcmode="lin" valueType="num">
                                      <p:cBhvr additive="base">
                                        <p:cTn id="103" dur="500" fill="hold"/>
                                        <p:tgtEl>
                                          <p:spTgt spid="64"/>
                                        </p:tgtEl>
                                        <p:attrNameLst>
                                          <p:attrName>ppt_y</p:attrName>
                                        </p:attrNameLst>
                                      </p:cBhvr>
                                      <p:tavLst>
                                        <p:tav tm="0">
                                          <p:val>
                                            <p:strVal val="0-#ppt_h/2"/>
                                          </p:val>
                                        </p:tav>
                                        <p:tav tm="100000">
                                          <p:val>
                                            <p:strVal val="#ppt_y"/>
                                          </p:val>
                                        </p:tav>
                                      </p:tavLst>
                                    </p:anim>
                                  </p:childTnLst>
                                </p:cTn>
                              </p:par>
                            </p:childTnLst>
                          </p:cTn>
                        </p:par>
                        <p:par>
                          <p:cTn id="104" fill="hold">
                            <p:stCondLst>
                              <p:cond delay="10500"/>
                            </p:stCondLst>
                            <p:childTnLst>
                              <p:par>
                                <p:cTn id="105" presetID="22" presetClass="entr" presetSubtype="2" fill="hold" grpId="0" nodeType="afterEffect">
                                  <p:stCondLst>
                                    <p:cond delay="0"/>
                                  </p:stCondLst>
                                  <p:childTnLst>
                                    <p:set>
                                      <p:cBhvr>
                                        <p:cTn id="106" dur="1" fill="hold">
                                          <p:stCondLst>
                                            <p:cond delay="0"/>
                                          </p:stCondLst>
                                        </p:cTn>
                                        <p:tgtEl>
                                          <p:spTgt spid="65"/>
                                        </p:tgtEl>
                                        <p:attrNameLst>
                                          <p:attrName>style.visibility</p:attrName>
                                        </p:attrNameLst>
                                      </p:cBhvr>
                                      <p:to>
                                        <p:strVal val="visible"/>
                                      </p:to>
                                    </p:set>
                                    <p:animEffect transition="in" filter="wipe(right)">
                                      <p:cBhvr>
                                        <p:cTn id="107" dur="500"/>
                                        <p:tgtEl>
                                          <p:spTgt spid="65"/>
                                        </p:tgtEl>
                                      </p:cBhvr>
                                    </p:animEffect>
                                  </p:childTnLst>
                                </p:cTn>
                              </p:par>
                            </p:childTnLst>
                          </p:cTn>
                        </p:par>
                        <p:par>
                          <p:cTn id="108" fill="hold">
                            <p:stCondLst>
                              <p:cond delay="11000"/>
                            </p:stCondLst>
                            <p:childTnLst>
                              <p:par>
                                <p:cTn id="109" presetID="53" presetClass="entr" presetSubtype="0" fill="hold" grpId="0" nodeType="afterEffect">
                                  <p:stCondLst>
                                    <p:cond delay="0"/>
                                  </p:stCondLst>
                                  <p:childTnLst>
                                    <p:set>
                                      <p:cBhvr>
                                        <p:cTn id="110" dur="1" fill="hold">
                                          <p:stCondLst>
                                            <p:cond delay="0"/>
                                          </p:stCondLst>
                                        </p:cTn>
                                        <p:tgtEl>
                                          <p:spTgt spid="92"/>
                                        </p:tgtEl>
                                        <p:attrNameLst>
                                          <p:attrName>style.visibility</p:attrName>
                                        </p:attrNameLst>
                                      </p:cBhvr>
                                      <p:to>
                                        <p:strVal val="visible"/>
                                      </p:to>
                                    </p:set>
                                    <p:anim calcmode="lin" valueType="num">
                                      <p:cBhvr>
                                        <p:cTn id="111" dur="500" fill="hold"/>
                                        <p:tgtEl>
                                          <p:spTgt spid="92"/>
                                        </p:tgtEl>
                                        <p:attrNameLst>
                                          <p:attrName>ppt_w</p:attrName>
                                        </p:attrNameLst>
                                      </p:cBhvr>
                                      <p:tavLst>
                                        <p:tav tm="0">
                                          <p:val>
                                            <p:fltVal val="0"/>
                                          </p:val>
                                        </p:tav>
                                        <p:tav tm="100000">
                                          <p:val>
                                            <p:strVal val="#ppt_w"/>
                                          </p:val>
                                        </p:tav>
                                      </p:tavLst>
                                    </p:anim>
                                    <p:anim calcmode="lin" valueType="num">
                                      <p:cBhvr>
                                        <p:cTn id="112" dur="500" fill="hold"/>
                                        <p:tgtEl>
                                          <p:spTgt spid="92"/>
                                        </p:tgtEl>
                                        <p:attrNameLst>
                                          <p:attrName>ppt_h</p:attrName>
                                        </p:attrNameLst>
                                      </p:cBhvr>
                                      <p:tavLst>
                                        <p:tav tm="0">
                                          <p:val>
                                            <p:fltVal val="0"/>
                                          </p:val>
                                        </p:tav>
                                        <p:tav tm="100000">
                                          <p:val>
                                            <p:strVal val="#ppt_h"/>
                                          </p:val>
                                        </p:tav>
                                      </p:tavLst>
                                    </p:anim>
                                    <p:animEffect transition="in" filter="fade">
                                      <p:cBhvr>
                                        <p:cTn id="113" dur="500"/>
                                        <p:tgtEl>
                                          <p:spTgt spid="92"/>
                                        </p:tgtEl>
                                      </p:cBhvr>
                                    </p:animEffect>
                                  </p:childTnLst>
                                </p:cTn>
                              </p:par>
                            </p:childTnLst>
                          </p:cTn>
                        </p:par>
                        <p:par>
                          <p:cTn id="114" fill="hold">
                            <p:stCondLst>
                              <p:cond delay="11500"/>
                            </p:stCondLst>
                            <p:childTnLst>
                              <p:par>
                                <p:cTn id="115" presetID="22" presetClass="entr" presetSubtype="2" fill="hold" grpId="0" nodeType="afterEffect">
                                  <p:stCondLst>
                                    <p:cond delay="0"/>
                                  </p:stCondLst>
                                  <p:childTnLst>
                                    <p:set>
                                      <p:cBhvr>
                                        <p:cTn id="116" dur="1" fill="hold">
                                          <p:stCondLst>
                                            <p:cond delay="0"/>
                                          </p:stCondLst>
                                        </p:cTn>
                                        <p:tgtEl>
                                          <p:spTgt spid="93"/>
                                        </p:tgtEl>
                                        <p:attrNameLst>
                                          <p:attrName>style.visibility</p:attrName>
                                        </p:attrNameLst>
                                      </p:cBhvr>
                                      <p:to>
                                        <p:strVal val="visible"/>
                                      </p:to>
                                    </p:set>
                                    <p:animEffect transition="in" filter="wipe(right)">
                                      <p:cBhvr>
                                        <p:cTn id="117" dur="500"/>
                                        <p:tgtEl>
                                          <p:spTgt spid="93"/>
                                        </p:tgtEl>
                                      </p:cBhvr>
                                    </p:animEffect>
                                  </p:childTnLst>
                                </p:cTn>
                              </p:par>
                            </p:childTnLst>
                          </p:cTn>
                        </p:par>
                        <p:par>
                          <p:cTn id="118" fill="hold">
                            <p:stCondLst>
                              <p:cond delay="12000"/>
                            </p:stCondLst>
                            <p:childTnLst>
                              <p:par>
                                <p:cTn id="119" presetID="2" presetClass="entr" presetSubtype="1" accel="50000" decel="50000" fill="hold" grpId="0" nodeType="afterEffect">
                                  <p:stCondLst>
                                    <p:cond delay="0"/>
                                  </p:stCondLst>
                                  <p:childTnLst>
                                    <p:set>
                                      <p:cBhvr>
                                        <p:cTn id="120" dur="1" fill="hold">
                                          <p:stCondLst>
                                            <p:cond delay="0"/>
                                          </p:stCondLst>
                                        </p:cTn>
                                        <p:tgtEl>
                                          <p:spTgt spid="34"/>
                                        </p:tgtEl>
                                        <p:attrNameLst>
                                          <p:attrName>style.visibility</p:attrName>
                                        </p:attrNameLst>
                                      </p:cBhvr>
                                      <p:to>
                                        <p:strVal val="visible"/>
                                      </p:to>
                                    </p:set>
                                    <p:anim calcmode="lin" valueType="num">
                                      <p:cBhvr additive="base">
                                        <p:cTn id="121" dur="500" fill="hold"/>
                                        <p:tgtEl>
                                          <p:spTgt spid="34"/>
                                        </p:tgtEl>
                                        <p:attrNameLst>
                                          <p:attrName>ppt_x</p:attrName>
                                        </p:attrNameLst>
                                      </p:cBhvr>
                                      <p:tavLst>
                                        <p:tav tm="0">
                                          <p:val>
                                            <p:strVal val="#ppt_x"/>
                                          </p:val>
                                        </p:tav>
                                        <p:tav tm="100000">
                                          <p:val>
                                            <p:strVal val="#ppt_x"/>
                                          </p:val>
                                        </p:tav>
                                      </p:tavLst>
                                    </p:anim>
                                    <p:anim calcmode="lin" valueType="num">
                                      <p:cBhvr additive="base">
                                        <p:cTn id="122" dur="500" fill="hold"/>
                                        <p:tgtEl>
                                          <p:spTgt spid="34"/>
                                        </p:tgtEl>
                                        <p:attrNameLst>
                                          <p:attrName>ppt_y</p:attrName>
                                        </p:attrNameLst>
                                      </p:cBhvr>
                                      <p:tavLst>
                                        <p:tav tm="0">
                                          <p:val>
                                            <p:strVal val="0-#ppt_h/2"/>
                                          </p:val>
                                        </p:tav>
                                        <p:tav tm="100000">
                                          <p:val>
                                            <p:strVal val="#ppt_y"/>
                                          </p:val>
                                        </p:tav>
                                      </p:tavLst>
                                    </p:anim>
                                  </p:childTnLst>
                                </p:cTn>
                              </p:par>
                            </p:childTnLst>
                          </p:cTn>
                        </p:par>
                        <p:par>
                          <p:cTn id="123" fill="hold">
                            <p:stCondLst>
                              <p:cond delay="12500"/>
                            </p:stCondLst>
                            <p:childTnLst>
                              <p:par>
                                <p:cTn id="124" presetID="22" presetClass="entr" presetSubtype="8" fill="hold" grpId="0" nodeType="afterEffect">
                                  <p:stCondLst>
                                    <p:cond delay="0"/>
                                  </p:stCondLst>
                                  <p:childTnLst>
                                    <p:set>
                                      <p:cBhvr>
                                        <p:cTn id="125" dur="1" fill="hold">
                                          <p:stCondLst>
                                            <p:cond delay="0"/>
                                          </p:stCondLst>
                                        </p:cTn>
                                        <p:tgtEl>
                                          <p:spTgt spid="31"/>
                                        </p:tgtEl>
                                        <p:attrNameLst>
                                          <p:attrName>style.visibility</p:attrName>
                                        </p:attrNameLst>
                                      </p:cBhvr>
                                      <p:to>
                                        <p:strVal val="visible"/>
                                      </p:to>
                                    </p:set>
                                    <p:animEffect transition="in" filter="wipe(left)">
                                      <p:cBhvr>
                                        <p:cTn id="126" dur="500"/>
                                        <p:tgtEl>
                                          <p:spTgt spid="31"/>
                                        </p:tgtEl>
                                      </p:cBhvr>
                                    </p:animEffect>
                                  </p:childTnLst>
                                </p:cTn>
                              </p:par>
                            </p:childTnLst>
                          </p:cTn>
                        </p:par>
                        <p:par>
                          <p:cTn id="127" fill="hold">
                            <p:stCondLst>
                              <p:cond delay="13000"/>
                            </p:stCondLst>
                            <p:childTnLst>
                              <p:par>
                                <p:cTn id="128" presetID="53" presetClass="entr" presetSubtype="0" fill="hold" grpId="0" nodeType="afterEffect">
                                  <p:stCondLst>
                                    <p:cond delay="0"/>
                                  </p:stCondLst>
                                  <p:childTnLst>
                                    <p:set>
                                      <p:cBhvr>
                                        <p:cTn id="129" dur="1" fill="hold">
                                          <p:stCondLst>
                                            <p:cond delay="0"/>
                                          </p:stCondLst>
                                        </p:cTn>
                                        <p:tgtEl>
                                          <p:spTgt spid="33"/>
                                        </p:tgtEl>
                                        <p:attrNameLst>
                                          <p:attrName>style.visibility</p:attrName>
                                        </p:attrNameLst>
                                      </p:cBhvr>
                                      <p:to>
                                        <p:strVal val="visible"/>
                                      </p:to>
                                    </p:set>
                                    <p:anim calcmode="lin" valueType="num">
                                      <p:cBhvr>
                                        <p:cTn id="130" dur="500" fill="hold"/>
                                        <p:tgtEl>
                                          <p:spTgt spid="33"/>
                                        </p:tgtEl>
                                        <p:attrNameLst>
                                          <p:attrName>ppt_w</p:attrName>
                                        </p:attrNameLst>
                                      </p:cBhvr>
                                      <p:tavLst>
                                        <p:tav tm="0">
                                          <p:val>
                                            <p:fltVal val="0"/>
                                          </p:val>
                                        </p:tav>
                                        <p:tav tm="100000">
                                          <p:val>
                                            <p:strVal val="#ppt_w"/>
                                          </p:val>
                                        </p:tav>
                                      </p:tavLst>
                                    </p:anim>
                                    <p:anim calcmode="lin" valueType="num">
                                      <p:cBhvr>
                                        <p:cTn id="131" dur="500" fill="hold"/>
                                        <p:tgtEl>
                                          <p:spTgt spid="33"/>
                                        </p:tgtEl>
                                        <p:attrNameLst>
                                          <p:attrName>ppt_h</p:attrName>
                                        </p:attrNameLst>
                                      </p:cBhvr>
                                      <p:tavLst>
                                        <p:tav tm="0">
                                          <p:val>
                                            <p:fltVal val="0"/>
                                          </p:val>
                                        </p:tav>
                                        <p:tav tm="100000">
                                          <p:val>
                                            <p:strVal val="#ppt_h"/>
                                          </p:val>
                                        </p:tav>
                                      </p:tavLst>
                                    </p:anim>
                                    <p:animEffect transition="in" filter="fade">
                                      <p:cBhvr>
                                        <p:cTn id="132" dur="500"/>
                                        <p:tgtEl>
                                          <p:spTgt spid="33"/>
                                        </p:tgtEl>
                                      </p:cBhvr>
                                    </p:animEffect>
                                  </p:childTnLst>
                                </p:cTn>
                              </p:par>
                            </p:childTnLst>
                          </p:cTn>
                        </p:par>
                        <p:par>
                          <p:cTn id="133" fill="hold">
                            <p:stCondLst>
                              <p:cond delay="13500"/>
                            </p:stCondLst>
                            <p:childTnLst>
                              <p:par>
                                <p:cTn id="134" presetID="22" presetClass="entr" presetSubtype="8" fill="hold" grpId="0" nodeType="afterEffect">
                                  <p:stCondLst>
                                    <p:cond delay="0"/>
                                  </p:stCondLst>
                                  <p:childTnLst>
                                    <p:set>
                                      <p:cBhvr>
                                        <p:cTn id="135" dur="1" fill="hold">
                                          <p:stCondLst>
                                            <p:cond delay="0"/>
                                          </p:stCondLst>
                                        </p:cTn>
                                        <p:tgtEl>
                                          <p:spTgt spid="32"/>
                                        </p:tgtEl>
                                        <p:attrNameLst>
                                          <p:attrName>style.visibility</p:attrName>
                                        </p:attrNameLst>
                                      </p:cBhvr>
                                      <p:to>
                                        <p:strVal val="visible"/>
                                      </p:to>
                                    </p:set>
                                    <p:animEffect transition="in" filter="wipe(left)">
                                      <p:cBhvr>
                                        <p:cTn id="136" dur="500"/>
                                        <p:tgtEl>
                                          <p:spTgt spid="32"/>
                                        </p:tgtEl>
                                      </p:cBhvr>
                                    </p:animEffect>
                                  </p:childTnLst>
                                </p:cTn>
                              </p:par>
                            </p:childTnLst>
                          </p:cTn>
                        </p:par>
                        <p:par>
                          <p:cTn id="137" fill="hold">
                            <p:stCondLst>
                              <p:cond delay="14000"/>
                            </p:stCondLst>
                            <p:childTnLst>
                              <p:par>
                                <p:cTn id="138" presetID="2" presetClass="entr" presetSubtype="1" accel="50000" decel="50000" fill="hold" grpId="0" nodeType="afterEffect">
                                  <p:stCondLst>
                                    <p:cond delay="0"/>
                                  </p:stCondLst>
                                  <p:childTnLst>
                                    <p:set>
                                      <p:cBhvr>
                                        <p:cTn id="139" dur="1" fill="hold">
                                          <p:stCondLst>
                                            <p:cond delay="0"/>
                                          </p:stCondLst>
                                        </p:cTn>
                                        <p:tgtEl>
                                          <p:spTgt spid="38"/>
                                        </p:tgtEl>
                                        <p:attrNameLst>
                                          <p:attrName>style.visibility</p:attrName>
                                        </p:attrNameLst>
                                      </p:cBhvr>
                                      <p:to>
                                        <p:strVal val="visible"/>
                                      </p:to>
                                    </p:set>
                                    <p:anim calcmode="lin" valueType="num">
                                      <p:cBhvr additive="base">
                                        <p:cTn id="140" dur="500" fill="hold"/>
                                        <p:tgtEl>
                                          <p:spTgt spid="38"/>
                                        </p:tgtEl>
                                        <p:attrNameLst>
                                          <p:attrName>ppt_x</p:attrName>
                                        </p:attrNameLst>
                                      </p:cBhvr>
                                      <p:tavLst>
                                        <p:tav tm="0">
                                          <p:val>
                                            <p:strVal val="#ppt_x"/>
                                          </p:val>
                                        </p:tav>
                                        <p:tav tm="100000">
                                          <p:val>
                                            <p:strVal val="#ppt_x"/>
                                          </p:val>
                                        </p:tav>
                                      </p:tavLst>
                                    </p:anim>
                                    <p:anim calcmode="lin" valueType="num">
                                      <p:cBhvr additive="base">
                                        <p:cTn id="141" dur="500" fill="hold"/>
                                        <p:tgtEl>
                                          <p:spTgt spid="38"/>
                                        </p:tgtEl>
                                        <p:attrNameLst>
                                          <p:attrName>ppt_y</p:attrName>
                                        </p:attrNameLst>
                                      </p:cBhvr>
                                      <p:tavLst>
                                        <p:tav tm="0">
                                          <p:val>
                                            <p:strVal val="0-#ppt_h/2"/>
                                          </p:val>
                                        </p:tav>
                                        <p:tav tm="100000">
                                          <p:val>
                                            <p:strVal val="#ppt_y"/>
                                          </p:val>
                                        </p:tav>
                                      </p:tavLst>
                                    </p:anim>
                                  </p:childTnLst>
                                </p:cTn>
                              </p:par>
                            </p:childTnLst>
                          </p:cTn>
                        </p:par>
                        <p:par>
                          <p:cTn id="142" fill="hold">
                            <p:stCondLst>
                              <p:cond delay="14500"/>
                            </p:stCondLst>
                            <p:childTnLst>
                              <p:par>
                                <p:cTn id="143" presetID="22" presetClass="entr" presetSubtype="2" fill="hold" grpId="0" nodeType="afterEffect">
                                  <p:stCondLst>
                                    <p:cond delay="0"/>
                                  </p:stCondLst>
                                  <p:childTnLst>
                                    <p:set>
                                      <p:cBhvr>
                                        <p:cTn id="144" dur="1" fill="hold">
                                          <p:stCondLst>
                                            <p:cond delay="0"/>
                                          </p:stCondLst>
                                        </p:cTn>
                                        <p:tgtEl>
                                          <p:spTgt spid="35"/>
                                        </p:tgtEl>
                                        <p:attrNameLst>
                                          <p:attrName>style.visibility</p:attrName>
                                        </p:attrNameLst>
                                      </p:cBhvr>
                                      <p:to>
                                        <p:strVal val="visible"/>
                                      </p:to>
                                    </p:set>
                                    <p:animEffect transition="in" filter="wipe(right)">
                                      <p:cBhvr>
                                        <p:cTn id="145" dur="500"/>
                                        <p:tgtEl>
                                          <p:spTgt spid="35"/>
                                        </p:tgtEl>
                                      </p:cBhvr>
                                    </p:animEffect>
                                  </p:childTnLst>
                                </p:cTn>
                              </p:par>
                            </p:childTnLst>
                          </p:cTn>
                        </p:par>
                        <p:par>
                          <p:cTn id="146" fill="hold">
                            <p:stCondLst>
                              <p:cond delay="15000"/>
                            </p:stCondLst>
                            <p:childTnLst>
                              <p:par>
                                <p:cTn id="147" presetID="53" presetClass="entr" presetSubtype="0" fill="hold" grpId="0" nodeType="afterEffect">
                                  <p:stCondLst>
                                    <p:cond delay="0"/>
                                  </p:stCondLst>
                                  <p:childTnLst>
                                    <p:set>
                                      <p:cBhvr>
                                        <p:cTn id="148" dur="1" fill="hold">
                                          <p:stCondLst>
                                            <p:cond delay="0"/>
                                          </p:stCondLst>
                                        </p:cTn>
                                        <p:tgtEl>
                                          <p:spTgt spid="36"/>
                                        </p:tgtEl>
                                        <p:attrNameLst>
                                          <p:attrName>style.visibility</p:attrName>
                                        </p:attrNameLst>
                                      </p:cBhvr>
                                      <p:to>
                                        <p:strVal val="visible"/>
                                      </p:to>
                                    </p:set>
                                    <p:anim calcmode="lin" valueType="num">
                                      <p:cBhvr>
                                        <p:cTn id="149" dur="500" fill="hold"/>
                                        <p:tgtEl>
                                          <p:spTgt spid="36"/>
                                        </p:tgtEl>
                                        <p:attrNameLst>
                                          <p:attrName>ppt_w</p:attrName>
                                        </p:attrNameLst>
                                      </p:cBhvr>
                                      <p:tavLst>
                                        <p:tav tm="0">
                                          <p:val>
                                            <p:fltVal val="0"/>
                                          </p:val>
                                        </p:tav>
                                        <p:tav tm="100000">
                                          <p:val>
                                            <p:strVal val="#ppt_w"/>
                                          </p:val>
                                        </p:tav>
                                      </p:tavLst>
                                    </p:anim>
                                    <p:anim calcmode="lin" valueType="num">
                                      <p:cBhvr>
                                        <p:cTn id="150" dur="500" fill="hold"/>
                                        <p:tgtEl>
                                          <p:spTgt spid="36"/>
                                        </p:tgtEl>
                                        <p:attrNameLst>
                                          <p:attrName>ppt_h</p:attrName>
                                        </p:attrNameLst>
                                      </p:cBhvr>
                                      <p:tavLst>
                                        <p:tav tm="0">
                                          <p:val>
                                            <p:fltVal val="0"/>
                                          </p:val>
                                        </p:tav>
                                        <p:tav tm="100000">
                                          <p:val>
                                            <p:strVal val="#ppt_h"/>
                                          </p:val>
                                        </p:tav>
                                      </p:tavLst>
                                    </p:anim>
                                    <p:animEffect transition="in" filter="fade">
                                      <p:cBhvr>
                                        <p:cTn id="151" dur="500"/>
                                        <p:tgtEl>
                                          <p:spTgt spid="36"/>
                                        </p:tgtEl>
                                      </p:cBhvr>
                                    </p:animEffect>
                                  </p:childTnLst>
                                </p:cTn>
                              </p:par>
                            </p:childTnLst>
                          </p:cTn>
                        </p:par>
                        <p:par>
                          <p:cTn id="152" fill="hold">
                            <p:stCondLst>
                              <p:cond delay="15500"/>
                            </p:stCondLst>
                            <p:childTnLst>
                              <p:par>
                                <p:cTn id="153" presetID="22" presetClass="entr" presetSubtype="2" fill="hold" grpId="0" nodeType="afterEffect">
                                  <p:stCondLst>
                                    <p:cond delay="0"/>
                                  </p:stCondLst>
                                  <p:childTnLst>
                                    <p:set>
                                      <p:cBhvr>
                                        <p:cTn id="154" dur="1" fill="hold">
                                          <p:stCondLst>
                                            <p:cond delay="0"/>
                                          </p:stCondLst>
                                        </p:cTn>
                                        <p:tgtEl>
                                          <p:spTgt spid="37"/>
                                        </p:tgtEl>
                                        <p:attrNameLst>
                                          <p:attrName>style.visibility</p:attrName>
                                        </p:attrNameLst>
                                      </p:cBhvr>
                                      <p:to>
                                        <p:strVal val="visible"/>
                                      </p:to>
                                    </p:set>
                                    <p:animEffect transition="in" filter="wipe(right)">
                                      <p:cBhvr>
                                        <p:cTn id="15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1" grpId="0" animBg="1"/>
      <p:bldP spid="73" grpId="0" animBg="1"/>
      <p:bldP spid="46" grpId="0" animBg="1"/>
      <p:bldP spid="63" grpId="0" animBg="1"/>
      <p:bldP spid="65" grpId="0" animBg="1"/>
      <p:bldP spid="74" grpId="0"/>
      <p:bldP spid="75" grpId="0" animBg="1"/>
      <p:bldP spid="78" grpId="0"/>
      <p:bldP spid="79" grpId="0" animBg="1"/>
      <p:bldP spid="80" grpId="0"/>
      <p:bldP spid="81" grpId="0" animBg="1"/>
      <p:bldP spid="84" grpId="0" animBg="1"/>
      <p:bldP spid="87" grpId="0"/>
      <p:bldP spid="90" grpId="0" animBg="1"/>
      <p:bldP spid="91" grpId="0"/>
      <p:bldP spid="92" grpId="0" animBg="1"/>
      <p:bldP spid="93" grpId="0"/>
      <p:bldP spid="68" grpId="0" animBg="1"/>
      <p:bldP spid="70" grpId="0" animBg="1"/>
      <p:bldP spid="72" grpId="0" animBg="1"/>
      <p:bldP spid="45" grpId="0" animBg="1"/>
      <p:bldP spid="48" grpId="0" animBg="1"/>
      <p:bldP spid="64" grpId="0" animBg="1"/>
      <p:bldP spid="31" grpId="0" animBg="1"/>
      <p:bldP spid="32" grpId="0"/>
      <p:bldP spid="33" grpId="0" animBg="1"/>
      <p:bldP spid="34" grpId="0" animBg="1"/>
      <p:bldP spid="35" grpId="0" animBg="1"/>
      <p:bldP spid="36" grpId="0" animBg="1"/>
      <p:bldP spid="37" grpId="0"/>
      <p:bldP spid="3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28975" y="2252821"/>
            <a:ext cx="6979262" cy="3800806"/>
            <a:chOff x="2681913" y="2136053"/>
            <a:chExt cx="6618101" cy="3604123"/>
          </a:xfrm>
        </p:grpSpPr>
        <p:sp>
          <p:nvSpPr>
            <p:cNvPr id="17" name="Rectangle 231"/>
            <p:cNvSpPr>
              <a:spLocks noChangeArrowheads="1"/>
            </p:cNvSpPr>
            <p:nvPr/>
          </p:nvSpPr>
          <p:spPr bwMode="auto">
            <a:xfrm>
              <a:off x="7474653" y="2136053"/>
              <a:ext cx="1620153" cy="735700"/>
            </a:xfrm>
            <a:prstGeom prst="rect">
              <a:avLst/>
            </a:prstGeom>
            <a:solidFill>
              <a:schemeClr val="accent1"/>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232"/>
            <p:cNvSpPr>
              <a:spLocks/>
            </p:cNvSpPr>
            <p:nvPr/>
          </p:nvSpPr>
          <p:spPr bwMode="auto">
            <a:xfrm>
              <a:off x="6885018" y="2136053"/>
              <a:ext cx="589635" cy="981232"/>
            </a:xfrm>
            <a:custGeom>
              <a:avLst/>
              <a:gdLst>
                <a:gd name="T0" fmla="*/ 658 w 658"/>
                <a:gd name="T1" fmla="*/ 0 h 1095"/>
                <a:gd name="T2" fmla="*/ 0 w 658"/>
                <a:gd name="T3" fmla="*/ 1015 h 1095"/>
                <a:gd name="T4" fmla="*/ 85 w 658"/>
                <a:gd name="T5" fmla="*/ 1095 h 1095"/>
                <a:gd name="T6" fmla="*/ 658 w 658"/>
                <a:gd name="T7" fmla="*/ 821 h 1095"/>
                <a:gd name="T8" fmla="*/ 658 w 658"/>
                <a:gd name="T9" fmla="*/ 0 h 1095"/>
              </a:gdLst>
              <a:ahLst/>
              <a:cxnLst>
                <a:cxn ang="0">
                  <a:pos x="T0" y="T1"/>
                </a:cxn>
                <a:cxn ang="0">
                  <a:pos x="T2" y="T3"/>
                </a:cxn>
                <a:cxn ang="0">
                  <a:pos x="T4" y="T5"/>
                </a:cxn>
                <a:cxn ang="0">
                  <a:pos x="T6" y="T7"/>
                </a:cxn>
                <a:cxn ang="0">
                  <a:pos x="T8" y="T9"/>
                </a:cxn>
              </a:cxnLst>
              <a:rect l="0" t="0" r="r" b="b"/>
              <a:pathLst>
                <a:path w="658" h="1095">
                  <a:moveTo>
                    <a:pt x="658" y="0"/>
                  </a:moveTo>
                  <a:lnTo>
                    <a:pt x="0" y="1015"/>
                  </a:lnTo>
                  <a:lnTo>
                    <a:pt x="85" y="1095"/>
                  </a:lnTo>
                  <a:lnTo>
                    <a:pt x="658" y="821"/>
                  </a:lnTo>
                  <a:lnTo>
                    <a:pt x="658" y="0"/>
                  </a:lnTo>
                  <a:close/>
                </a:path>
              </a:pathLst>
            </a:custGeom>
            <a:solidFill>
              <a:schemeClr val="accent1">
                <a:lumMod val="75000"/>
              </a:schemeClr>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Rectangle 235"/>
            <p:cNvSpPr>
              <a:spLocks noChangeArrowheads="1"/>
            </p:cNvSpPr>
            <p:nvPr/>
          </p:nvSpPr>
          <p:spPr bwMode="auto">
            <a:xfrm>
              <a:off x="7461212" y="5005372"/>
              <a:ext cx="1622841" cy="734804"/>
            </a:xfrm>
            <a:prstGeom prst="rect">
              <a:avLst/>
            </a:prstGeom>
            <a:solidFill>
              <a:schemeClr val="accent3"/>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236"/>
            <p:cNvSpPr>
              <a:spLocks/>
            </p:cNvSpPr>
            <p:nvPr/>
          </p:nvSpPr>
          <p:spPr bwMode="auto">
            <a:xfrm>
              <a:off x="6874265" y="4758944"/>
              <a:ext cx="586947" cy="981232"/>
            </a:xfrm>
            <a:custGeom>
              <a:avLst/>
              <a:gdLst>
                <a:gd name="T0" fmla="*/ 655 w 655"/>
                <a:gd name="T1" fmla="*/ 1095 h 1095"/>
                <a:gd name="T2" fmla="*/ 0 w 655"/>
                <a:gd name="T3" fmla="*/ 83 h 1095"/>
                <a:gd name="T4" fmla="*/ 83 w 655"/>
                <a:gd name="T5" fmla="*/ 0 h 1095"/>
                <a:gd name="T6" fmla="*/ 655 w 655"/>
                <a:gd name="T7" fmla="*/ 275 h 1095"/>
                <a:gd name="T8" fmla="*/ 655 w 655"/>
                <a:gd name="T9" fmla="*/ 1095 h 1095"/>
              </a:gdLst>
              <a:ahLst/>
              <a:cxnLst>
                <a:cxn ang="0">
                  <a:pos x="T0" y="T1"/>
                </a:cxn>
                <a:cxn ang="0">
                  <a:pos x="T2" y="T3"/>
                </a:cxn>
                <a:cxn ang="0">
                  <a:pos x="T4" y="T5"/>
                </a:cxn>
                <a:cxn ang="0">
                  <a:pos x="T6" y="T7"/>
                </a:cxn>
                <a:cxn ang="0">
                  <a:pos x="T8" y="T9"/>
                </a:cxn>
              </a:cxnLst>
              <a:rect l="0" t="0" r="r" b="b"/>
              <a:pathLst>
                <a:path w="655" h="1095">
                  <a:moveTo>
                    <a:pt x="655" y="1095"/>
                  </a:moveTo>
                  <a:lnTo>
                    <a:pt x="0" y="83"/>
                  </a:lnTo>
                  <a:lnTo>
                    <a:pt x="83" y="0"/>
                  </a:lnTo>
                  <a:lnTo>
                    <a:pt x="655" y="275"/>
                  </a:lnTo>
                  <a:lnTo>
                    <a:pt x="655" y="1095"/>
                  </a:lnTo>
                  <a:close/>
                </a:path>
              </a:pathLst>
            </a:custGeom>
            <a:solidFill>
              <a:schemeClr val="accent3">
                <a:lumMod val="75000"/>
              </a:schemeClr>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Oval 239"/>
            <p:cNvSpPr>
              <a:spLocks noChangeArrowheads="1"/>
            </p:cNvSpPr>
            <p:nvPr/>
          </p:nvSpPr>
          <p:spPr bwMode="auto">
            <a:xfrm>
              <a:off x="4900151" y="2740026"/>
              <a:ext cx="2385425" cy="2385425"/>
            </a:xfrm>
            <a:prstGeom prst="ellipse">
              <a:avLst/>
            </a:prstGeom>
            <a:solidFill>
              <a:schemeClr val="accent4">
                <a:lumMod val="75000"/>
              </a:schemeClr>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Oval 240"/>
            <p:cNvSpPr>
              <a:spLocks noChangeArrowheads="1"/>
            </p:cNvSpPr>
            <p:nvPr/>
          </p:nvSpPr>
          <p:spPr bwMode="auto">
            <a:xfrm>
              <a:off x="5196761" y="3036635"/>
              <a:ext cx="1793997" cy="1794893"/>
            </a:xfrm>
            <a:prstGeom prst="ellipse">
              <a:avLst/>
            </a:prstGeom>
            <a:solidFill>
              <a:schemeClr val="accent4">
                <a:lumMod val="60000"/>
                <a:lumOff val="40000"/>
              </a:schemeClr>
            </a:solidFill>
            <a:ln>
              <a:noFill/>
            </a:ln>
            <a:extLst/>
          </p:spPr>
          <p:txBody>
            <a:bodyPr vert="horz" wrap="square" lIns="96430" tIns="48216" rIns="96430" bIns="48216" numCol="1" anchor="t" anchorCtr="0" compatLnSpc="1">
              <a:prstTxWarp prst="textNoShape">
                <a:avLst/>
              </a:prstTxWarp>
            </a:bodyPr>
            <a:lstStyle/>
            <a:p>
              <a:pPr algn="ctr">
                <a:lnSpc>
                  <a:spcPct val="120000"/>
                </a:lnSpc>
              </a:pPr>
              <a:r>
                <a:rPr lang="zh-CN" altLang="en-US" sz="40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数据结构</a:t>
              </a:r>
              <a:endParaRPr lang="en-GB" sz="40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245"/>
            <p:cNvSpPr>
              <a:spLocks/>
            </p:cNvSpPr>
            <p:nvPr/>
          </p:nvSpPr>
          <p:spPr bwMode="auto">
            <a:xfrm>
              <a:off x="5425267" y="3208687"/>
              <a:ext cx="1655101" cy="1711556"/>
            </a:xfrm>
            <a:custGeom>
              <a:avLst/>
              <a:gdLst>
                <a:gd name="T0" fmla="*/ 632 w 781"/>
                <a:gd name="T1" fmla="*/ 0 h 808"/>
                <a:gd name="T2" fmla="*/ 582 w 781"/>
                <a:gd name="T3" fmla="*/ 10 h 808"/>
                <a:gd name="T4" fmla="*/ 741 w 781"/>
                <a:gd name="T5" fmla="*/ 342 h 808"/>
                <a:gd name="T6" fmla="*/ 741 w 781"/>
                <a:gd name="T7" fmla="*/ 342 h 808"/>
                <a:gd name="T8" fmla="*/ 315 w 781"/>
                <a:gd name="T9" fmla="*/ 769 h 808"/>
                <a:gd name="T10" fmla="*/ 50 w 781"/>
                <a:gd name="T11" fmla="*/ 676 h 808"/>
                <a:gd name="T12" fmla="*/ 50 w 781"/>
                <a:gd name="T13" fmla="*/ 676 h 808"/>
                <a:gd name="T14" fmla="*/ 0 w 781"/>
                <a:gd name="T15" fmla="*/ 686 h 808"/>
                <a:gd name="T16" fmla="*/ 18 w 781"/>
                <a:gd name="T17" fmla="*/ 702 h 808"/>
                <a:gd name="T18" fmla="*/ 315 w 781"/>
                <a:gd name="T19" fmla="*/ 808 h 808"/>
                <a:gd name="T20" fmla="*/ 781 w 781"/>
                <a:gd name="T21" fmla="*/ 342 h 808"/>
                <a:gd name="T22" fmla="*/ 632 w 781"/>
                <a:gd name="T23" fmla="*/ 0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1" h="808">
                  <a:moveTo>
                    <a:pt x="632" y="0"/>
                  </a:moveTo>
                  <a:cubicBezTo>
                    <a:pt x="582" y="10"/>
                    <a:pt x="582" y="10"/>
                    <a:pt x="582" y="10"/>
                  </a:cubicBezTo>
                  <a:cubicBezTo>
                    <a:pt x="679" y="88"/>
                    <a:pt x="741" y="208"/>
                    <a:pt x="741" y="342"/>
                  </a:cubicBezTo>
                  <a:cubicBezTo>
                    <a:pt x="741" y="342"/>
                    <a:pt x="741" y="342"/>
                    <a:pt x="741" y="342"/>
                  </a:cubicBezTo>
                  <a:cubicBezTo>
                    <a:pt x="741" y="578"/>
                    <a:pt x="551" y="769"/>
                    <a:pt x="315" y="769"/>
                  </a:cubicBezTo>
                  <a:cubicBezTo>
                    <a:pt x="215" y="769"/>
                    <a:pt x="122" y="734"/>
                    <a:pt x="50" y="676"/>
                  </a:cubicBezTo>
                  <a:cubicBezTo>
                    <a:pt x="50" y="676"/>
                    <a:pt x="50" y="676"/>
                    <a:pt x="50" y="676"/>
                  </a:cubicBezTo>
                  <a:cubicBezTo>
                    <a:pt x="0" y="686"/>
                    <a:pt x="0" y="686"/>
                    <a:pt x="0" y="686"/>
                  </a:cubicBezTo>
                  <a:cubicBezTo>
                    <a:pt x="6" y="691"/>
                    <a:pt x="12" y="696"/>
                    <a:pt x="18" y="702"/>
                  </a:cubicBezTo>
                  <a:cubicBezTo>
                    <a:pt x="99" y="768"/>
                    <a:pt x="202" y="808"/>
                    <a:pt x="315" y="808"/>
                  </a:cubicBezTo>
                  <a:cubicBezTo>
                    <a:pt x="573" y="808"/>
                    <a:pt x="781" y="600"/>
                    <a:pt x="781" y="342"/>
                  </a:cubicBezTo>
                  <a:cubicBezTo>
                    <a:pt x="781" y="207"/>
                    <a:pt x="724" y="85"/>
                    <a:pt x="632" y="0"/>
                  </a:cubicBezTo>
                </a:path>
              </a:pathLst>
            </a:custGeom>
            <a:solidFill>
              <a:schemeClr val="accent4"/>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246"/>
            <p:cNvSpPr>
              <a:spLocks/>
            </p:cNvSpPr>
            <p:nvPr/>
          </p:nvSpPr>
          <p:spPr bwMode="auto">
            <a:xfrm>
              <a:off x="5105359" y="2945233"/>
              <a:ext cx="1650621" cy="1707971"/>
            </a:xfrm>
            <a:custGeom>
              <a:avLst/>
              <a:gdLst>
                <a:gd name="T0" fmla="*/ 466 w 779"/>
                <a:gd name="T1" fmla="*/ 0 h 806"/>
                <a:gd name="T2" fmla="*/ 0 w 779"/>
                <a:gd name="T3" fmla="*/ 466 h 806"/>
                <a:gd name="T4" fmla="*/ 126 w 779"/>
                <a:gd name="T5" fmla="*/ 785 h 806"/>
                <a:gd name="T6" fmla="*/ 147 w 779"/>
                <a:gd name="T7" fmla="*/ 806 h 806"/>
                <a:gd name="T8" fmla="*/ 196 w 779"/>
                <a:gd name="T9" fmla="*/ 796 h 806"/>
                <a:gd name="T10" fmla="*/ 158 w 779"/>
                <a:gd name="T11" fmla="*/ 761 h 806"/>
                <a:gd name="T12" fmla="*/ 40 w 779"/>
                <a:gd name="T13" fmla="*/ 466 h 806"/>
                <a:gd name="T14" fmla="*/ 40 w 779"/>
                <a:gd name="T15" fmla="*/ 466 h 806"/>
                <a:gd name="T16" fmla="*/ 466 w 779"/>
                <a:gd name="T17" fmla="*/ 40 h 806"/>
                <a:gd name="T18" fmla="*/ 606 w 779"/>
                <a:gd name="T19" fmla="*/ 64 h 806"/>
                <a:gd name="T20" fmla="*/ 729 w 779"/>
                <a:gd name="T21" fmla="*/ 131 h 806"/>
                <a:gd name="T22" fmla="*/ 729 w 779"/>
                <a:gd name="T23" fmla="*/ 131 h 806"/>
                <a:gd name="T24" fmla="*/ 779 w 779"/>
                <a:gd name="T25" fmla="*/ 121 h 806"/>
                <a:gd name="T26" fmla="*/ 732 w 779"/>
                <a:gd name="T27" fmla="*/ 83 h 806"/>
                <a:gd name="T28" fmla="*/ 676 w 779"/>
                <a:gd name="T29" fmla="*/ 50 h 806"/>
                <a:gd name="T30" fmla="*/ 466 w 779"/>
                <a:gd name="T31" fmla="*/ 0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79" h="806">
                  <a:moveTo>
                    <a:pt x="466" y="0"/>
                  </a:moveTo>
                  <a:cubicBezTo>
                    <a:pt x="209" y="0"/>
                    <a:pt x="0" y="209"/>
                    <a:pt x="0" y="466"/>
                  </a:cubicBezTo>
                  <a:cubicBezTo>
                    <a:pt x="0" y="590"/>
                    <a:pt x="48" y="702"/>
                    <a:pt x="126" y="785"/>
                  </a:cubicBezTo>
                  <a:cubicBezTo>
                    <a:pt x="133" y="792"/>
                    <a:pt x="140" y="799"/>
                    <a:pt x="147" y="806"/>
                  </a:cubicBezTo>
                  <a:cubicBezTo>
                    <a:pt x="196" y="796"/>
                    <a:pt x="196" y="796"/>
                    <a:pt x="196" y="796"/>
                  </a:cubicBezTo>
                  <a:cubicBezTo>
                    <a:pt x="183" y="785"/>
                    <a:pt x="170" y="773"/>
                    <a:pt x="158" y="761"/>
                  </a:cubicBezTo>
                  <a:cubicBezTo>
                    <a:pt x="85" y="684"/>
                    <a:pt x="40" y="581"/>
                    <a:pt x="40" y="466"/>
                  </a:cubicBezTo>
                  <a:cubicBezTo>
                    <a:pt x="40" y="466"/>
                    <a:pt x="40" y="466"/>
                    <a:pt x="40" y="466"/>
                  </a:cubicBezTo>
                  <a:cubicBezTo>
                    <a:pt x="40" y="231"/>
                    <a:pt x="231" y="40"/>
                    <a:pt x="466" y="40"/>
                  </a:cubicBezTo>
                  <a:cubicBezTo>
                    <a:pt x="515" y="40"/>
                    <a:pt x="563" y="48"/>
                    <a:pt x="606" y="64"/>
                  </a:cubicBezTo>
                  <a:cubicBezTo>
                    <a:pt x="651" y="79"/>
                    <a:pt x="693" y="102"/>
                    <a:pt x="729" y="131"/>
                  </a:cubicBezTo>
                  <a:cubicBezTo>
                    <a:pt x="729" y="131"/>
                    <a:pt x="729" y="131"/>
                    <a:pt x="729" y="131"/>
                  </a:cubicBezTo>
                  <a:cubicBezTo>
                    <a:pt x="779" y="121"/>
                    <a:pt x="779" y="121"/>
                    <a:pt x="779" y="121"/>
                  </a:cubicBezTo>
                  <a:cubicBezTo>
                    <a:pt x="764" y="107"/>
                    <a:pt x="748" y="95"/>
                    <a:pt x="732" y="83"/>
                  </a:cubicBezTo>
                  <a:cubicBezTo>
                    <a:pt x="714" y="71"/>
                    <a:pt x="696" y="60"/>
                    <a:pt x="676" y="50"/>
                  </a:cubicBezTo>
                  <a:cubicBezTo>
                    <a:pt x="613" y="18"/>
                    <a:pt x="542" y="0"/>
                    <a:pt x="466" y="0"/>
                  </a:cubicBezTo>
                </a:path>
              </a:pathLst>
            </a:custGeom>
            <a:solidFill>
              <a:schemeClr val="accent4"/>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Rectangle 247"/>
            <p:cNvSpPr>
              <a:spLocks noChangeArrowheads="1"/>
            </p:cNvSpPr>
            <p:nvPr/>
          </p:nvSpPr>
          <p:spPr bwMode="auto">
            <a:xfrm>
              <a:off x="7677173" y="3538453"/>
              <a:ext cx="1622841" cy="733908"/>
            </a:xfrm>
            <a:prstGeom prst="rect">
              <a:avLst/>
            </a:prstGeom>
            <a:solidFill>
              <a:schemeClr val="accent2"/>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248"/>
            <p:cNvSpPr>
              <a:spLocks/>
            </p:cNvSpPr>
            <p:nvPr/>
          </p:nvSpPr>
          <p:spPr bwMode="auto">
            <a:xfrm>
              <a:off x="7285576" y="3538453"/>
              <a:ext cx="391597" cy="733908"/>
            </a:xfrm>
            <a:custGeom>
              <a:avLst/>
              <a:gdLst>
                <a:gd name="T0" fmla="*/ 437 w 437"/>
                <a:gd name="T1" fmla="*/ 0 h 819"/>
                <a:gd name="T2" fmla="*/ 0 w 437"/>
                <a:gd name="T3" fmla="*/ 355 h 819"/>
                <a:gd name="T4" fmla="*/ 0 w 437"/>
                <a:gd name="T5" fmla="*/ 511 h 819"/>
                <a:gd name="T6" fmla="*/ 437 w 437"/>
                <a:gd name="T7" fmla="*/ 819 h 819"/>
                <a:gd name="T8" fmla="*/ 437 w 437"/>
                <a:gd name="T9" fmla="*/ 0 h 819"/>
              </a:gdLst>
              <a:ahLst/>
              <a:cxnLst>
                <a:cxn ang="0">
                  <a:pos x="T0" y="T1"/>
                </a:cxn>
                <a:cxn ang="0">
                  <a:pos x="T2" y="T3"/>
                </a:cxn>
                <a:cxn ang="0">
                  <a:pos x="T4" y="T5"/>
                </a:cxn>
                <a:cxn ang="0">
                  <a:pos x="T6" y="T7"/>
                </a:cxn>
                <a:cxn ang="0">
                  <a:pos x="T8" y="T9"/>
                </a:cxn>
              </a:cxnLst>
              <a:rect l="0" t="0" r="r" b="b"/>
              <a:pathLst>
                <a:path w="437" h="819">
                  <a:moveTo>
                    <a:pt x="437" y="0"/>
                  </a:moveTo>
                  <a:lnTo>
                    <a:pt x="0" y="355"/>
                  </a:lnTo>
                  <a:lnTo>
                    <a:pt x="0" y="511"/>
                  </a:lnTo>
                  <a:lnTo>
                    <a:pt x="437" y="819"/>
                  </a:lnTo>
                  <a:lnTo>
                    <a:pt x="437" y="0"/>
                  </a:lnTo>
                  <a:close/>
                </a:path>
              </a:pathLst>
            </a:custGeom>
            <a:solidFill>
              <a:schemeClr val="accent2">
                <a:lumMod val="75000"/>
              </a:schemeClr>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Rectangle 249"/>
            <p:cNvSpPr>
              <a:spLocks noChangeArrowheads="1"/>
            </p:cNvSpPr>
            <p:nvPr/>
          </p:nvSpPr>
          <p:spPr bwMode="auto">
            <a:xfrm>
              <a:off x="2748924" y="3538453"/>
              <a:ext cx="1765903" cy="733908"/>
            </a:xfrm>
            <a:prstGeom prst="rect">
              <a:avLst/>
            </a:prstGeom>
            <a:solidFill>
              <a:schemeClr val="accent2"/>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250"/>
            <p:cNvSpPr>
              <a:spLocks/>
            </p:cNvSpPr>
            <p:nvPr/>
          </p:nvSpPr>
          <p:spPr bwMode="auto">
            <a:xfrm>
              <a:off x="4514827" y="3538453"/>
              <a:ext cx="393389" cy="733908"/>
            </a:xfrm>
            <a:custGeom>
              <a:avLst/>
              <a:gdLst>
                <a:gd name="T0" fmla="*/ 0 w 439"/>
                <a:gd name="T1" fmla="*/ 0 h 819"/>
                <a:gd name="T2" fmla="*/ 439 w 439"/>
                <a:gd name="T3" fmla="*/ 355 h 819"/>
                <a:gd name="T4" fmla="*/ 439 w 439"/>
                <a:gd name="T5" fmla="*/ 511 h 819"/>
                <a:gd name="T6" fmla="*/ 0 w 439"/>
                <a:gd name="T7" fmla="*/ 819 h 819"/>
                <a:gd name="T8" fmla="*/ 0 w 439"/>
                <a:gd name="T9" fmla="*/ 0 h 819"/>
              </a:gdLst>
              <a:ahLst/>
              <a:cxnLst>
                <a:cxn ang="0">
                  <a:pos x="T0" y="T1"/>
                </a:cxn>
                <a:cxn ang="0">
                  <a:pos x="T2" y="T3"/>
                </a:cxn>
                <a:cxn ang="0">
                  <a:pos x="T4" y="T5"/>
                </a:cxn>
                <a:cxn ang="0">
                  <a:pos x="T6" y="T7"/>
                </a:cxn>
                <a:cxn ang="0">
                  <a:pos x="T8" y="T9"/>
                </a:cxn>
              </a:cxnLst>
              <a:rect l="0" t="0" r="r" b="b"/>
              <a:pathLst>
                <a:path w="439" h="819">
                  <a:moveTo>
                    <a:pt x="0" y="0"/>
                  </a:moveTo>
                  <a:lnTo>
                    <a:pt x="439" y="355"/>
                  </a:lnTo>
                  <a:lnTo>
                    <a:pt x="439" y="511"/>
                  </a:lnTo>
                  <a:lnTo>
                    <a:pt x="0" y="819"/>
                  </a:lnTo>
                  <a:lnTo>
                    <a:pt x="0" y="0"/>
                  </a:lnTo>
                  <a:close/>
                </a:path>
              </a:pathLst>
            </a:custGeom>
            <a:solidFill>
              <a:schemeClr val="accent2">
                <a:lumMod val="75000"/>
              </a:schemeClr>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TextBox 59"/>
            <p:cNvSpPr txBox="1"/>
            <p:nvPr/>
          </p:nvSpPr>
          <p:spPr>
            <a:xfrm>
              <a:off x="7631373" y="2385935"/>
              <a:ext cx="1353150" cy="332709"/>
            </a:xfrm>
            <a:prstGeom prst="rect">
              <a:avLst/>
            </a:prstGeom>
            <a:noFill/>
          </p:spPr>
          <p:txBody>
            <a:bodyPr wrap="none" rtlCol="0">
              <a:spAutoFit/>
            </a:bodyPr>
            <a:lstStyle/>
            <a:p>
              <a:pPr algn="ctr">
                <a:lnSpc>
                  <a:spcPct val="120000"/>
                </a:lnSpc>
              </a:pPr>
              <a:r>
                <a:rPr lang="zh-CN" altLang="en-US"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列表 </a:t>
              </a:r>
              <a:r>
                <a:rPr lang="en-US" altLang="zh-CN"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list [</a:t>
              </a:r>
              <a:r>
                <a:rPr lang="en-US" altLang="zh-CN" sz="1400" b="1" dirty="0" err="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a,b,c</a:t>
              </a:r>
              <a:r>
                <a:rPr lang="en-US" altLang="zh-CN"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t>
              </a:r>
              <a:endParaRPr lang="en-GB"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TextBox 60"/>
            <p:cNvSpPr txBox="1"/>
            <p:nvPr/>
          </p:nvSpPr>
          <p:spPr>
            <a:xfrm>
              <a:off x="7620733" y="5254806"/>
              <a:ext cx="1374431" cy="332709"/>
            </a:xfrm>
            <a:prstGeom prst="rect">
              <a:avLst/>
            </a:prstGeom>
            <a:noFill/>
          </p:spPr>
          <p:txBody>
            <a:bodyPr wrap="none" rtlCol="0">
              <a:spAutoFit/>
            </a:bodyPr>
            <a:lstStyle/>
            <a:p>
              <a:pPr algn="ctr">
                <a:lnSpc>
                  <a:spcPct val="120000"/>
                </a:lnSpc>
              </a:pPr>
              <a:r>
                <a:rPr lang="zh-CN" altLang="en-US"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集合 </a:t>
              </a:r>
              <a:r>
                <a:rPr lang="en-US" altLang="zh-CN"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set {</a:t>
              </a:r>
              <a:r>
                <a:rPr lang="en-US" altLang="zh-CN" sz="1400" b="1" dirty="0" err="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a,b,c</a:t>
              </a:r>
              <a:r>
                <a:rPr lang="en-US" altLang="zh-CN"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t>
              </a:r>
              <a:endParaRPr lang="en-GB"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TextBox 61"/>
            <p:cNvSpPr txBox="1"/>
            <p:nvPr/>
          </p:nvSpPr>
          <p:spPr>
            <a:xfrm>
              <a:off x="3253499" y="2385935"/>
              <a:ext cx="1366830" cy="311549"/>
            </a:xfrm>
            <a:prstGeom prst="rect">
              <a:avLst/>
            </a:prstGeom>
            <a:noFill/>
          </p:spPr>
          <p:txBody>
            <a:bodyPr wrap="none" rtlCol="0">
              <a:spAutoFit/>
            </a:bodyPr>
            <a:lstStyle/>
            <a:p>
              <a:pPr algn="ctr">
                <a:lnSpc>
                  <a:spcPct val="120000"/>
                </a:lnSpc>
              </a:pPr>
              <a:r>
                <a:rPr lang="zh-CN" altLang="en-US" sz="1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TextBox 62"/>
            <p:cNvSpPr txBox="1"/>
            <p:nvPr/>
          </p:nvSpPr>
          <p:spPr>
            <a:xfrm>
              <a:off x="3253499" y="5254806"/>
              <a:ext cx="1366830" cy="311549"/>
            </a:xfrm>
            <a:prstGeom prst="rect">
              <a:avLst/>
            </a:prstGeom>
            <a:noFill/>
          </p:spPr>
          <p:txBody>
            <a:bodyPr wrap="none" rtlCol="0">
              <a:spAutoFit/>
            </a:bodyPr>
            <a:lstStyle/>
            <a:p>
              <a:pPr algn="ctr">
                <a:lnSpc>
                  <a:spcPct val="120000"/>
                </a:lnSpc>
              </a:pPr>
              <a:r>
                <a:rPr lang="zh-CN" altLang="en-US" sz="1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TextBox 63"/>
            <p:cNvSpPr txBox="1"/>
            <p:nvPr/>
          </p:nvSpPr>
          <p:spPr>
            <a:xfrm>
              <a:off x="2681913" y="3821526"/>
              <a:ext cx="1898849" cy="332709"/>
            </a:xfrm>
            <a:prstGeom prst="rect">
              <a:avLst/>
            </a:prstGeom>
            <a:noFill/>
          </p:spPr>
          <p:txBody>
            <a:bodyPr wrap="none" rtlCol="0">
              <a:spAutoFit/>
            </a:bodyPr>
            <a:lstStyle/>
            <a:p>
              <a:pPr algn="ctr">
                <a:lnSpc>
                  <a:spcPct val="120000"/>
                </a:lnSpc>
              </a:pPr>
              <a:r>
                <a:rPr lang="zh-CN" altLang="en-US"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元组 </a:t>
              </a:r>
              <a:r>
                <a:rPr lang="en-US" altLang="zh-CN"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tuple  (1,’a’,[1,2])</a:t>
              </a:r>
              <a:endParaRPr lang="en-GB"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TextBox 64"/>
            <p:cNvSpPr txBox="1"/>
            <p:nvPr/>
          </p:nvSpPr>
          <p:spPr>
            <a:xfrm>
              <a:off x="7873457" y="3821526"/>
              <a:ext cx="1289308" cy="332709"/>
            </a:xfrm>
            <a:prstGeom prst="rect">
              <a:avLst/>
            </a:prstGeom>
            <a:noFill/>
          </p:spPr>
          <p:txBody>
            <a:bodyPr wrap="none" rtlCol="0">
              <a:spAutoFit/>
            </a:bodyPr>
            <a:lstStyle/>
            <a:p>
              <a:pPr algn="ctr">
                <a:lnSpc>
                  <a:spcPct val="120000"/>
                </a:lnSpc>
              </a:pPr>
              <a:r>
                <a:rPr lang="zh-CN" altLang="en-US"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字典 </a:t>
              </a:r>
              <a:r>
                <a:rPr lang="en-US" altLang="zh-CN" sz="1400" b="1" dirty="0" err="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dict</a:t>
              </a:r>
              <a:r>
                <a:rPr lang="en-US" altLang="zh-CN"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1400" b="1" dirty="0" err="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k:v</a:t>
              </a:r>
              <a:r>
                <a:rPr lang="en-US" altLang="zh-CN"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t>
              </a:r>
              <a:endParaRPr lang="en-GB"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66" name="Rectangle 65"/>
          <p:cNvSpPr/>
          <p:nvPr/>
        </p:nvSpPr>
        <p:spPr>
          <a:xfrm>
            <a:off x="9759162" y="2338043"/>
            <a:ext cx="1654662" cy="683264"/>
          </a:xfrm>
          <a:prstGeom prst="rect">
            <a:avLst/>
          </a:prstGeom>
        </p:spPr>
        <p:txBody>
          <a:bodyPr wrap="square">
            <a:spAutoFit/>
          </a:bodyPr>
          <a:lstStyle/>
          <a:p>
            <a:pPr algn="just">
              <a:lnSpc>
                <a:spcPct val="120000"/>
              </a:lnSpc>
            </a:pPr>
            <a:r>
              <a:rPr lang="zh-CN" altLang="en-US" sz="800" dirty="0"/>
              <a:t>列表是有序的，每个元素的位置是确定的，可以用索引去访问每个元素</a:t>
            </a:r>
            <a:r>
              <a:rPr lang="en-US" altLang="zh-CN" sz="800" dirty="0"/>
              <a:t>,</a:t>
            </a:r>
            <a:r>
              <a:rPr lang="zh-CN" altLang="en-US" sz="800" dirty="0"/>
              <a:t>列表中的每个元素都可变的</a:t>
            </a:r>
            <a:endParaRPr lang="en-GB"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Rectangle 66"/>
          <p:cNvSpPr/>
          <p:nvPr/>
        </p:nvSpPr>
        <p:spPr>
          <a:xfrm>
            <a:off x="9789185" y="5278724"/>
            <a:ext cx="1654662" cy="1111779"/>
          </a:xfrm>
          <a:prstGeom prst="rect">
            <a:avLst/>
          </a:prstGeom>
        </p:spPr>
        <p:txBody>
          <a:bodyPr wrap="square">
            <a:spAutoFit/>
          </a:bodyPr>
          <a:lstStyle/>
          <a:p>
            <a:pPr algn="just">
              <a:lnSpc>
                <a:spcPct val="120000"/>
              </a:lnSpc>
            </a:pPr>
            <a:r>
              <a:rPr lang="zh-CN" altLang="en-US" sz="800" dirty="0"/>
              <a:t>集合更接近数学上集合的概念。集合中每个元素都是无序的、不重复的任意对象。</a:t>
            </a:r>
            <a:br>
              <a:rPr lang="zh-CN" altLang="en-US" sz="800" dirty="0"/>
            </a:br>
            <a:r>
              <a:rPr lang="zh-CN" altLang="en-US" sz="800" dirty="0"/>
              <a:t>可以通过集合去判断数据的从属关系，也可以通过集合把数据结构中重复的元素减掉。集合可做集合运算，可添加和删除元素。</a:t>
            </a:r>
            <a:endParaRPr lang="en-GB"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Rectangle 69"/>
          <p:cNvSpPr/>
          <p:nvPr/>
        </p:nvSpPr>
        <p:spPr>
          <a:xfrm>
            <a:off x="1163636" y="3881204"/>
            <a:ext cx="1676212" cy="535531"/>
          </a:xfrm>
          <a:prstGeom prst="rect">
            <a:avLst/>
          </a:prstGeom>
        </p:spPr>
        <p:txBody>
          <a:bodyPr wrap="square">
            <a:spAutoFit/>
          </a:bodyPr>
          <a:lstStyle/>
          <a:p>
            <a:pPr algn="just">
              <a:lnSpc>
                <a:spcPct val="120000"/>
              </a:lnSpc>
            </a:pPr>
            <a:r>
              <a:rPr lang="zh-CN" altLang="en-US" sz="800" dirty="0">
                <a:solidFill>
                  <a:schemeClr val="tx1">
                    <a:lumMod val="65000"/>
                    <a:lumOff val="35000"/>
                  </a:schemeClr>
                </a:solidFill>
                <a:latin typeface="Arial" panose="020B0604020202020204" pitchFamily="34" charset="0"/>
                <a:ea typeface="微软雅黑" panose="020B0503020204020204" pitchFamily="34" charset="-122"/>
                <a:cs typeface="+mn-ea"/>
              </a:rPr>
              <a:t>元组可以理解为一个固定的列表，一旦初始化其中的元素便不可修改，只能对元素进行查询</a:t>
            </a:r>
            <a:endParaRPr lang="en-GB" sz="8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Rectangle 70"/>
          <p:cNvSpPr/>
          <p:nvPr/>
        </p:nvSpPr>
        <p:spPr>
          <a:xfrm>
            <a:off x="9913099" y="3850757"/>
            <a:ext cx="1654662" cy="387798"/>
          </a:xfrm>
          <a:prstGeom prst="rect">
            <a:avLst/>
          </a:prstGeom>
        </p:spPr>
        <p:txBody>
          <a:bodyPr wrap="square">
            <a:spAutoFit/>
          </a:bodyPr>
          <a:lstStyle/>
          <a:p>
            <a:pPr algn="just">
              <a:lnSpc>
                <a:spcPct val="120000"/>
              </a:lnSpc>
            </a:pPr>
            <a:r>
              <a:rPr lang="zh-CN" altLang="en-US" sz="800" dirty="0"/>
              <a:t>字典中的数据必须以键值对的形式出现</a:t>
            </a:r>
            <a:r>
              <a:rPr lang="en-US" altLang="zh-CN" sz="800" dirty="0"/>
              <a:t>,</a:t>
            </a:r>
            <a:r>
              <a:rPr lang="zh-CN" altLang="en-US" sz="800" dirty="0"/>
              <a:t>字典是无序的</a:t>
            </a:r>
            <a:endParaRPr lang="en-GB"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TextBox 8"/>
          <p:cNvSpPr txBox="1"/>
          <p:nvPr/>
        </p:nvSpPr>
        <p:spPr>
          <a:xfrm>
            <a:off x="5273787" y="357205"/>
            <a:ext cx="2311176" cy="447739"/>
          </a:xfrm>
          <a:prstGeom prst="rect">
            <a:avLst/>
          </a:prstGeom>
          <a:noFill/>
        </p:spPr>
        <p:txBody>
          <a:bodyPr wrap="square" lIns="0" tIns="0" rIns="0" bIns="0" rtlCol="0" anchor="ctr">
            <a:spAutoFit/>
          </a:bodyPr>
          <a:lstStyle/>
          <a:p>
            <a:pPr algn="ctr"/>
            <a:r>
              <a:rPr lang="zh-CN" altLang="en-US"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数据结构</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714" y="831733"/>
            <a:ext cx="8362950" cy="2733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1113" y="874803"/>
            <a:ext cx="5057775" cy="1323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8496" y="2211189"/>
            <a:ext cx="3419475" cy="128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89646" y="3487294"/>
            <a:ext cx="3829050" cy="904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9303" y="3688137"/>
            <a:ext cx="2847975"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05103" y="4814997"/>
            <a:ext cx="2943225" cy="1314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994450"/>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500"/>
                                        <p:tgtEl>
                                          <p:spTgt spid="70"/>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66"/>
                                        </p:tgtEl>
                                        <p:attrNameLst>
                                          <p:attrName>style.visibility</p:attrName>
                                        </p:attrNameLst>
                                      </p:cBhvr>
                                      <p:to>
                                        <p:strVal val="visible"/>
                                      </p:to>
                                    </p:set>
                                    <p:animEffect transition="in" filter="fade">
                                      <p:cBhvr>
                                        <p:cTn id="18" dur="500"/>
                                        <p:tgtEl>
                                          <p:spTgt spid="66"/>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67"/>
                                        </p:tgtEl>
                                        <p:attrNameLst>
                                          <p:attrName>style.visibility</p:attrName>
                                        </p:attrNameLst>
                                      </p:cBhvr>
                                      <p:to>
                                        <p:strVal val="visible"/>
                                      </p:to>
                                    </p:set>
                                    <p:animEffect transition="in" filter="fade">
                                      <p:cBhvr>
                                        <p:cTn id="26" dur="500"/>
                                        <p:tgtEl>
                                          <p:spTgt spid="6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1026"/>
                                        </p:tgtEl>
                                      </p:cBhvr>
                                    </p:animEffect>
                                    <p:set>
                                      <p:cBhvr>
                                        <p:cTn id="36" dur="1" fill="hold">
                                          <p:stCondLst>
                                            <p:cond delay="499"/>
                                          </p:stCondLst>
                                        </p:cTn>
                                        <p:tgtEl>
                                          <p:spTgt spid="102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1027"/>
                                        </p:tgtEl>
                                        <p:attrNameLst>
                                          <p:attrName>style.visibility</p:attrName>
                                        </p:attrNameLst>
                                      </p:cBhvr>
                                      <p:to>
                                        <p:strVal val="visible"/>
                                      </p:to>
                                    </p:set>
                                    <p:animEffect transition="in" filter="randombar(horizontal)">
                                      <p:cBhvr>
                                        <p:cTn id="41" dur="500"/>
                                        <p:tgtEl>
                                          <p:spTgt spid="102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1027"/>
                                        </p:tgtEl>
                                      </p:cBhvr>
                                    </p:animEffect>
                                    <p:set>
                                      <p:cBhvr>
                                        <p:cTn id="46" dur="1" fill="hold">
                                          <p:stCondLst>
                                            <p:cond delay="499"/>
                                          </p:stCondLst>
                                        </p:cTn>
                                        <p:tgtEl>
                                          <p:spTgt spid="1027"/>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28"/>
                                        </p:tgtEl>
                                        <p:attrNameLst>
                                          <p:attrName>style.visibility</p:attrName>
                                        </p:attrNameLst>
                                      </p:cBhvr>
                                      <p:to>
                                        <p:strVal val="visible"/>
                                      </p:to>
                                    </p:set>
                                    <p:animEffect transition="in" filter="fade">
                                      <p:cBhvr>
                                        <p:cTn id="51" dur="500"/>
                                        <p:tgtEl>
                                          <p:spTgt spid="102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029"/>
                                        </p:tgtEl>
                                        <p:attrNameLst>
                                          <p:attrName>style.visibility</p:attrName>
                                        </p:attrNameLst>
                                      </p:cBhvr>
                                      <p:to>
                                        <p:strVal val="visible"/>
                                      </p:to>
                                    </p:set>
                                    <p:animEffect transition="in" filter="fade">
                                      <p:cBhvr>
                                        <p:cTn id="56" dur="500"/>
                                        <p:tgtEl>
                                          <p:spTgt spid="1029"/>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1028"/>
                                        </p:tgtEl>
                                      </p:cBhvr>
                                    </p:animEffect>
                                    <p:set>
                                      <p:cBhvr>
                                        <p:cTn id="61" dur="1" fill="hold">
                                          <p:stCondLst>
                                            <p:cond delay="499"/>
                                          </p:stCondLst>
                                        </p:cTn>
                                        <p:tgtEl>
                                          <p:spTgt spid="1028"/>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1029"/>
                                        </p:tgtEl>
                                      </p:cBhvr>
                                    </p:animEffect>
                                    <p:set>
                                      <p:cBhvr>
                                        <p:cTn id="64" dur="1" fill="hold">
                                          <p:stCondLst>
                                            <p:cond delay="499"/>
                                          </p:stCondLst>
                                        </p:cTn>
                                        <p:tgtEl>
                                          <p:spTgt spid="1029"/>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030"/>
                                        </p:tgtEl>
                                        <p:attrNameLst>
                                          <p:attrName>style.visibility</p:attrName>
                                        </p:attrNameLst>
                                      </p:cBhvr>
                                      <p:to>
                                        <p:strVal val="visible"/>
                                      </p:to>
                                    </p:set>
                                    <p:animEffect transition="in" filter="fade">
                                      <p:cBhvr>
                                        <p:cTn id="69" dur="500"/>
                                        <p:tgtEl>
                                          <p:spTgt spid="103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031"/>
                                        </p:tgtEl>
                                        <p:attrNameLst>
                                          <p:attrName>style.visibility</p:attrName>
                                        </p:attrNameLst>
                                      </p:cBhvr>
                                      <p:to>
                                        <p:strVal val="visible"/>
                                      </p:to>
                                    </p:set>
                                    <p:animEffect transition="in" filter="fade">
                                      <p:cBhvr>
                                        <p:cTn id="74" dur="500"/>
                                        <p:tgtEl>
                                          <p:spTgt spid="1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P spid="70" grpId="0"/>
      <p:bldP spid="71"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9E7965BD-BA7C-4284-B303-3DF26FF20985"/>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OUTPUT_FOLDER" val="C:\Users\Administrator\Desktop"/>
  <p:tag name="ISPRING_UUID" val="{C1A8F295-47DC-48FB-81BD-666766343352}"/>
  <p:tag name="ISPRING_RESOURCE_FOLDER" val="E:\素材\正版图-卖\PPT\0变色龙\0包图网\bt369\ppt\bt369\"/>
  <p:tag name="ISPRING_PRESENTATION_PATH" val="E:\素材\正版图-卖\PPT\0变色龙\0包图网\bt369\ppt\bt369.pptx"/>
  <p:tag name="ISPRING_PROJECT_FOLDER_UPDATED" val="1"/>
  <p:tag name="ISPRING_SCREEN_RECS_UPDATED" val="E:\素材\正版图-卖\PPT\0变色龙\0包图网\bt369\ppt\bt369"/>
  <p:tag name="ISPRING_PRESENTATION_TITLE" val="bt639"/>
  <p:tag name="ISPRING_SCORM_ENDPOINT" val="&lt;endpoint&gt;&lt;enable&gt;0&lt;/enable&gt;&lt;lrs&gt;http://&lt;/lrs&gt;&lt;auth&gt;0&lt;/auth&gt;&lt;login&gt;&lt;/login&gt;&lt;password&gt;&lt;/password&gt;&lt;key&gt;&lt;/key&gt;&lt;name&gt;&lt;/name&gt;&lt;email&gt;&lt;/email&gt;&lt;/endpoint&gt;&#10;"/>
</p:tagLst>
</file>

<file path=ppt/tags/tag10.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7"/>
</p:tagLst>
</file>

<file path=ppt/tags/tag11.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13"/>
</p:tagLst>
</file>

<file path=ppt/tags/tag12.xml><?xml version="1.0" encoding="utf-8"?>
<p:tagLst xmlns:a="http://schemas.openxmlformats.org/drawingml/2006/main" xmlns:r="http://schemas.openxmlformats.org/officeDocument/2006/relationships" xmlns:p="http://schemas.openxmlformats.org/presentationml/2006/main">
  <p:tag name="MH" val="20161022194503"/>
  <p:tag name="MH_LIBRARY" val="GRAPHIC"/>
  <p:tag name="MH_TYPE" val="Text"/>
  <p:tag name="MH_ORDER" val="3"/>
</p:tagLst>
</file>

<file path=ppt/tags/tag13.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5"/>
</p:tagLst>
</file>

<file path=ppt/tags/tag14.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6"/>
</p:tagLst>
</file>

<file path=ppt/tags/tag15.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16"/>
</p:tagLst>
</file>

<file path=ppt/tags/tag16.xml><?xml version="1.0" encoding="utf-8"?>
<p:tagLst xmlns:a="http://schemas.openxmlformats.org/drawingml/2006/main" xmlns:r="http://schemas.openxmlformats.org/officeDocument/2006/relationships" xmlns:p="http://schemas.openxmlformats.org/presentationml/2006/main">
  <p:tag name="MH" val="20161022194503"/>
  <p:tag name="MH_LIBRARY" val="GRAPHIC"/>
  <p:tag name="MH_TYPE" val="Text"/>
  <p:tag name="MH_ORDER" val="2"/>
</p:tagLst>
</file>

<file path=ppt/tags/tag17.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2"/>
</p:tagLst>
</file>

<file path=ppt/tags/tag19.xml><?xml version="1.0" encoding="utf-8"?>
<p:tagLst xmlns:a="http://schemas.openxmlformats.org/drawingml/2006/main" xmlns:r="http://schemas.openxmlformats.org/officeDocument/2006/relationships" xmlns:p="http://schemas.openxmlformats.org/presentationml/2006/main">
  <p:tag name="MH" val="20161022194503"/>
  <p:tag name="MH_LIBRARY" val="GRAPHIC"/>
  <p:tag name="MH_TYPE" val="Text"/>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
  <p:tag name="MH" val="20161022194333"/>
  <p:tag name="MH_LIBRARY" val="GRAPHIC"/>
</p:tagLst>
</file>

<file path=ppt/tags/tag20.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11"/>
</p:tagLst>
</file>

<file path=ppt/tags/tag21.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12"/>
</p:tagLst>
</file>

<file path=ppt/tags/tag2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5.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3"/>
</p:tagLst>
</file>

<file path=ppt/tags/tag6.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8"/>
</p:tagLst>
</file>

<file path=ppt/tags/tag7.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9"/>
</p:tagLst>
</file>

<file path=ppt/tags/tag8.xml><?xml version="1.0" encoding="utf-8"?>
<p:tagLst xmlns:a="http://schemas.openxmlformats.org/drawingml/2006/main" xmlns:r="http://schemas.openxmlformats.org/officeDocument/2006/relationships" xmlns:p="http://schemas.openxmlformats.org/presentationml/2006/main">
  <p:tag name="MH" val="20161022194503"/>
  <p:tag name="MH_LIBRARY" val="GRAPHIC"/>
  <p:tag name="MH_TYPE" val="Text"/>
  <p:tag name="MH_ORDER" val="4"/>
</p:tagLst>
</file>

<file path=ppt/tags/tag9.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4"/>
</p:tagLst>
</file>

<file path=ppt/theme/theme1.xml><?xml version="1.0" encoding="utf-8"?>
<a:theme xmlns:a="http://schemas.openxmlformats.org/drawingml/2006/main" name="Office Theme">
  <a:themeElements>
    <a:clrScheme name="自定义 391">
      <a:dk1>
        <a:sysClr val="windowText" lastClr="000000"/>
      </a:dk1>
      <a:lt1>
        <a:sysClr val="window" lastClr="FFFFFF"/>
      </a:lt1>
      <a:dk2>
        <a:srgbClr val="8C9750"/>
      </a:dk2>
      <a:lt2>
        <a:srgbClr val="DBEFF9"/>
      </a:lt2>
      <a:accent1>
        <a:srgbClr val="B6314A"/>
      </a:accent1>
      <a:accent2>
        <a:srgbClr val="8C9750"/>
      </a:accent2>
      <a:accent3>
        <a:srgbClr val="B6314A"/>
      </a:accent3>
      <a:accent4>
        <a:srgbClr val="8C9750"/>
      </a:accent4>
      <a:accent5>
        <a:srgbClr val="B6314A"/>
      </a:accent5>
      <a:accent6>
        <a:srgbClr val="8C9750"/>
      </a:accent6>
      <a:hlink>
        <a:srgbClr val="B6314A"/>
      </a:hlink>
      <a:folHlink>
        <a:srgbClr val="8C9750"/>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971</Words>
  <Application>Microsoft Office PowerPoint</Application>
  <PresentationFormat>自定义</PresentationFormat>
  <Paragraphs>133</Paragraphs>
  <Slides>19</Slides>
  <Notes>19</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19</vt:i4>
      </vt:variant>
    </vt:vector>
  </HeadingPairs>
  <TitlesOfParts>
    <vt:vector size="24" baseType="lpstr">
      <vt:lpstr>微软雅黑</vt:lpstr>
      <vt:lpstr>Arial</vt:lpstr>
      <vt:lpstr>Calibri</vt:lpstr>
      <vt:lpstr>Calibri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复古手绘</dc:title>
  <dc:creator/>
  <cp:keywords>www.1ppt.com</cp:keywords>
  <cp:lastModifiedBy/>
  <cp:revision>1</cp:revision>
  <dcterms:created xsi:type="dcterms:W3CDTF">2017-01-03T17:27:47Z</dcterms:created>
  <dcterms:modified xsi:type="dcterms:W3CDTF">2019-04-22T16:57:28Z</dcterms:modified>
</cp:coreProperties>
</file>